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 id="2147483673" r:id="rId2"/>
  </p:sldMasterIdLst>
  <p:notesMasterIdLst>
    <p:notesMasterId r:id="rId28"/>
  </p:notesMasterIdLst>
  <p:sldIdLst>
    <p:sldId id="288" r:id="rId3"/>
    <p:sldId id="289" r:id="rId4"/>
    <p:sldId id="299" r:id="rId5"/>
    <p:sldId id="258" r:id="rId6"/>
    <p:sldId id="274" r:id="rId7"/>
    <p:sldId id="261" r:id="rId8"/>
    <p:sldId id="282" r:id="rId9"/>
    <p:sldId id="298" r:id="rId10"/>
    <p:sldId id="268" r:id="rId11"/>
    <p:sldId id="273" r:id="rId12"/>
    <p:sldId id="281" r:id="rId13"/>
    <p:sldId id="284" r:id="rId14"/>
    <p:sldId id="297" r:id="rId15"/>
    <p:sldId id="270" r:id="rId16"/>
    <p:sldId id="283" r:id="rId17"/>
    <p:sldId id="271" r:id="rId18"/>
    <p:sldId id="285" r:id="rId19"/>
    <p:sldId id="293" r:id="rId20"/>
    <p:sldId id="296" r:id="rId21"/>
    <p:sldId id="272" r:id="rId22"/>
    <p:sldId id="286" r:id="rId23"/>
    <p:sldId id="276" r:id="rId24"/>
    <p:sldId id="287" r:id="rId25"/>
    <p:sldId id="294" r:id="rId26"/>
    <p:sldId id="300" r:id="rId27"/>
  </p:sldIdLst>
  <p:sldSz cx="12192000" cy="6858000"/>
  <p:notesSz cx="6858000" cy="9144000"/>
  <p:embeddedFontLst>
    <p:embeddedFont>
      <p:font typeface="等线" panose="02010600030101010101" pitchFamily="2" charset="-122"/>
      <p:regular r:id="rId29"/>
      <p:bold r:id="rId30"/>
    </p:embeddedFont>
    <p:embeddedFont>
      <p:font typeface="微软雅黑" panose="020B0503020204020204" pitchFamily="34" charset="-122"/>
      <p:regular r:id="rId31"/>
      <p:bold r:id="rId32"/>
    </p:embeddedFont>
    <p:embeddedFont>
      <p:font typeface="宋体" panose="02010600030101010101" pitchFamily="2" charset="-122"/>
      <p:regular r:id="rId33"/>
    </p:embeddedFont>
    <p:embeddedFont>
      <p:font typeface="逼格青春粗黑体简2.0" panose="020B0604020202020204" charset="-122"/>
      <p:regular r:id="rId34"/>
    </p:embeddedFont>
    <p:embeddedFont>
      <p:font typeface="Calibri" panose="020F0502020204030204" pitchFamily="34" charset="0"/>
      <p:regular r:id="rId35"/>
      <p:bold r:id="rId36"/>
      <p:italic r:id="rId37"/>
      <p:boldItalic r:id="rId38"/>
    </p:embeddedFont>
    <p:embeddedFont>
      <p:font typeface="MS PGothic" panose="020B0600070205080204" pitchFamily="34" charset="-128"/>
      <p:regular r:id="rId39"/>
    </p:embeddedFont>
    <p:embeddedFont>
      <p:font typeface="微软雅黑 Light" panose="020B0502040204020203" pitchFamily="34" charset="-122"/>
      <p:regular r:id="rId4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63" d="100"/>
          <a:sy n="63" d="100"/>
        </p:scale>
        <p:origin x="764" y="-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1.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6.fntdata"/><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5.fntdata"/><Relationship Id="rId38" Type="http://schemas.openxmlformats.org/officeDocument/2006/relationships/font" Target="fonts/font10.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1.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3.fntdata"/><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rgbClr val="F7B902"/>
            </a:solidFill>
            <a:ln>
              <a:noFill/>
            </a:ln>
          </c:spPr>
          <c:dPt>
            <c:idx val="0"/>
            <c:bubble3D val="0"/>
            <c:spPr>
              <a:solidFill>
                <a:schemeClr val="bg1"/>
              </a:solidFill>
              <a:ln w="19050">
                <a:noFill/>
              </a:ln>
              <a:effectLst/>
            </c:spPr>
            <c:extLst>
              <c:ext xmlns:c16="http://schemas.microsoft.com/office/drawing/2014/chart" uri="{C3380CC4-5D6E-409C-BE32-E72D297353CC}">
                <c16:uniqueId val="{00000001-E384-4E5E-B9F5-000AF49B7624}"/>
              </c:ext>
            </c:extLst>
          </c:dPt>
          <c:dPt>
            <c:idx val="1"/>
            <c:bubble3D val="0"/>
            <c:spPr>
              <a:solidFill>
                <a:srgbClr val="F7B902"/>
              </a:solidFill>
              <a:ln w="19050">
                <a:noFill/>
              </a:ln>
              <a:effectLst/>
            </c:spPr>
            <c:extLst>
              <c:ext xmlns:c16="http://schemas.microsoft.com/office/drawing/2014/chart" uri="{C3380CC4-5D6E-409C-BE32-E72D297353CC}">
                <c16:uniqueId val="{00000003-E384-4E5E-B9F5-000AF49B7624}"/>
              </c:ext>
            </c:extLst>
          </c:dPt>
          <c:dPt>
            <c:idx val="2"/>
            <c:bubble3D val="0"/>
            <c:spPr>
              <a:solidFill>
                <a:srgbClr val="F7B902"/>
              </a:solidFill>
              <a:ln w="19050">
                <a:noFill/>
              </a:ln>
              <a:effectLst/>
            </c:spPr>
            <c:extLst>
              <c:ext xmlns:c16="http://schemas.microsoft.com/office/drawing/2014/chart" uri="{C3380CC4-5D6E-409C-BE32-E72D297353CC}">
                <c16:uniqueId val="{00000005-E384-4E5E-B9F5-000AF49B7624}"/>
              </c:ext>
            </c:extLst>
          </c:dPt>
          <c:dPt>
            <c:idx val="3"/>
            <c:bubble3D val="0"/>
            <c:spPr>
              <a:solidFill>
                <a:srgbClr val="F7B902"/>
              </a:solidFill>
              <a:ln w="19050">
                <a:noFill/>
              </a:ln>
              <a:effectLst/>
            </c:spPr>
            <c:extLst>
              <c:ext xmlns:c16="http://schemas.microsoft.com/office/drawing/2014/chart" uri="{C3380CC4-5D6E-409C-BE32-E72D297353CC}">
                <c16:uniqueId val="{00000007-E384-4E5E-B9F5-000AF49B7624}"/>
              </c:ext>
            </c:extLst>
          </c:dPt>
          <c:cat>
            <c:strRef>
              <c:f>Sheet1!$A$2:$A$5</c:f>
              <c:strCache>
                <c:ptCount val="2"/>
                <c:pt idx="0">
                  <c:v>第一季度</c:v>
                </c:pt>
                <c:pt idx="1">
                  <c:v>第二季度</c:v>
                </c:pt>
              </c:strCache>
            </c:strRef>
          </c:cat>
          <c:val>
            <c:numRef>
              <c:f>Sheet1!$B$2:$B$5</c:f>
              <c:numCache>
                <c:formatCode>General</c:formatCode>
                <c:ptCount val="4"/>
                <c:pt idx="0">
                  <c:v>20</c:v>
                </c:pt>
                <c:pt idx="1">
                  <c:v>80</c:v>
                </c:pt>
              </c:numCache>
            </c:numRef>
          </c:val>
          <c:extLst>
            <c:ext xmlns:c16="http://schemas.microsoft.com/office/drawing/2014/chart" uri="{C3380CC4-5D6E-409C-BE32-E72D297353CC}">
              <c16:uniqueId val="{00000008-E384-4E5E-B9F5-000AF49B7624}"/>
            </c:ext>
          </c:extLst>
        </c:ser>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zero"/>
    <c:showDLblsOverMax val="0"/>
  </c:chart>
  <c:spPr>
    <a:noFill/>
    <a:ln>
      <a:noFill/>
    </a:ln>
    <a:effectLst/>
  </c:spPr>
  <c:txPr>
    <a:bodyPr/>
    <a:lstStyle/>
    <a:p>
      <a:pPr>
        <a:defRPr>
          <a:latin typeface="微软雅黑" panose="020B0503020204020204" pitchFamily="34" charset="-122"/>
          <a:ea typeface="微软雅黑" panose="020B0503020204020204" pitchFamily="34" charset="-122"/>
          <a:sym typeface="微软雅黑" panose="020B0503020204020204" pitchFamily="34" charset="-122"/>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rgbClr val="F7B902"/>
            </a:solidFill>
            <a:ln>
              <a:noFill/>
            </a:ln>
          </c:spPr>
          <c:dPt>
            <c:idx val="0"/>
            <c:bubble3D val="0"/>
            <c:spPr>
              <a:solidFill>
                <a:schemeClr val="bg1"/>
              </a:solidFill>
              <a:ln w="19050">
                <a:noFill/>
              </a:ln>
              <a:effectLst/>
            </c:spPr>
            <c:extLst>
              <c:ext xmlns:c16="http://schemas.microsoft.com/office/drawing/2014/chart" uri="{C3380CC4-5D6E-409C-BE32-E72D297353CC}">
                <c16:uniqueId val="{00000001-1DDD-40EB-BD08-1422460C0F05}"/>
              </c:ext>
            </c:extLst>
          </c:dPt>
          <c:dPt>
            <c:idx val="1"/>
            <c:bubble3D val="0"/>
            <c:spPr>
              <a:solidFill>
                <a:srgbClr val="F7B902"/>
              </a:solidFill>
              <a:ln w="19050">
                <a:noFill/>
              </a:ln>
              <a:effectLst/>
            </c:spPr>
            <c:extLst>
              <c:ext xmlns:c16="http://schemas.microsoft.com/office/drawing/2014/chart" uri="{C3380CC4-5D6E-409C-BE32-E72D297353CC}">
                <c16:uniqueId val="{00000003-1DDD-40EB-BD08-1422460C0F05}"/>
              </c:ext>
            </c:extLst>
          </c:dPt>
          <c:dPt>
            <c:idx val="2"/>
            <c:bubble3D val="0"/>
            <c:spPr>
              <a:solidFill>
                <a:srgbClr val="F7B902"/>
              </a:solidFill>
              <a:ln w="19050">
                <a:noFill/>
              </a:ln>
              <a:effectLst/>
            </c:spPr>
            <c:extLst>
              <c:ext xmlns:c16="http://schemas.microsoft.com/office/drawing/2014/chart" uri="{C3380CC4-5D6E-409C-BE32-E72D297353CC}">
                <c16:uniqueId val="{00000005-1DDD-40EB-BD08-1422460C0F05}"/>
              </c:ext>
            </c:extLst>
          </c:dPt>
          <c:dPt>
            <c:idx val="3"/>
            <c:bubble3D val="0"/>
            <c:spPr>
              <a:solidFill>
                <a:srgbClr val="F7B902"/>
              </a:solidFill>
              <a:ln w="19050">
                <a:noFill/>
              </a:ln>
              <a:effectLst/>
            </c:spPr>
            <c:extLst>
              <c:ext xmlns:c16="http://schemas.microsoft.com/office/drawing/2014/chart" uri="{C3380CC4-5D6E-409C-BE32-E72D297353CC}">
                <c16:uniqueId val="{00000007-1DDD-40EB-BD08-1422460C0F05}"/>
              </c:ext>
            </c:extLst>
          </c:dPt>
          <c:cat>
            <c:strRef>
              <c:f>Sheet1!$A$2:$A$5</c:f>
              <c:strCache>
                <c:ptCount val="2"/>
                <c:pt idx="0">
                  <c:v>第一季度</c:v>
                </c:pt>
                <c:pt idx="1">
                  <c:v>第二季度</c:v>
                </c:pt>
              </c:strCache>
            </c:strRef>
          </c:cat>
          <c:val>
            <c:numRef>
              <c:f>Sheet1!$B$2:$B$5</c:f>
              <c:numCache>
                <c:formatCode>General</c:formatCode>
                <c:ptCount val="4"/>
                <c:pt idx="0">
                  <c:v>20</c:v>
                </c:pt>
                <c:pt idx="1">
                  <c:v>60</c:v>
                </c:pt>
              </c:numCache>
            </c:numRef>
          </c:val>
          <c:extLst>
            <c:ext xmlns:c16="http://schemas.microsoft.com/office/drawing/2014/chart" uri="{C3380CC4-5D6E-409C-BE32-E72D297353CC}">
              <c16:uniqueId val="{00000008-1DDD-40EB-BD08-1422460C0F05}"/>
            </c:ext>
          </c:extLst>
        </c:ser>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zero"/>
    <c:showDLblsOverMax val="0"/>
  </c:chart>
  <c:spPr>
    <a:noFill/>
    <a:ln>
      <a:noFill/>
    </a:ln>
    <a:effectLst/>
  </c:spPr>
  <c:txPr>
    <a:bodyPr/>
    <a:lstStyle/>
    <a:p>
      <a:pPr>
        <a:defRPr>
          <a:latin typeface="微软雅黑" panose="020B0503020204020204" pitchFamily="34" charset="-122"/>
          <a:ea typeface="微软雅黑" panose="020B0503020204020204" pitchFamily="34" charset="-122"/>
          <a:sym typeface="微软雅黑" panose="020B0503020204020204" pitchFamily="34" charset="-122"/>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rgbClr val="F7B902"/>
            </a:solidFill>
            <a:ln>
              <a:noFill/>
            </a:ln>
          </c:spPr>
          <c:dPt>
            <c:idx val="0"/>
            <c:bubble3D val="0"/>
            <c:spPr>
              <a:solidFill>
                <a:schemeClr val="bg1"/>
              </a:solidFill>
              <a:ln w="19050">
                <a:noFill/>
              </a:ln>
              <a:effectLst/>
            </c:spPr>
            <c:extLst>
              <c:ext xmlns:c16="http://schemas.microsoft.com/office/drawing/2014/chart" uri="{C3380CC4-5D6E-409C-BE32-E72D297353CC}">
                <c16:uniqueId val="{00000001-EC78-4F1A-A996-FBDD9586775C}"/>
              </c:ext>
            </c:extLst>
          </c:dPt>
          <c:dPt>
            <c:idx val="1"/>
            <c:bubble3D val="0"/>
            <c:spPr>
              <a:solidFill>
                <a:srgbClr val="F7B902"/>
              </a:solidFill>
              <a:ln w="19050">
                <a:noFill/>
              </a:ln>
              <a:effectLst/>
            </c:spPr>
            <c:extLst>
              <c:ext xmlns:c16="http://schemas.microsoft.com/office/drawing/2014/chart" uri="{C3380CC4-5D6E-409C-BE32-E72D297353CC}">
                <c16:uniqueId val="{00000003-EC78-4F1A-A996-FBDD9586775C}"/>
              </c:ext>
            </c:extLst>
          </c:dPt>
          <c:dPt>
            <c:idx val="2"/>
            <c:bubble3D val="0"/>
            <c:spPr>
              <a:solidFill>
                <a:srgbClr val="F7B902"/>
              </a:solidFill>
              <a:ln w="19050">
                <a:noFill/>
              </a:ln>
              <a:effectLst/>
            </c:spPr>
            <c:extLst>
              <c:ext xmlns:c16="http://schemas.microsoft.com/office/drawing/2014/chart" uri="{C3380CC4-5D6E-409C-BE32-E72D297353CC}">
                <c16:uniqueId val="{00000005-EC78-4F1A-A996-FBDD9586775C}"/>
              </c:ext>
            </c:extLst>
          </c:dPt>
          <c:dPt>
            <c:idx val="3"/>
            <c:bubble3D val="0"/>
            <c:spPr>
              <a:solidFill>
                <a:srgbClr val="F7B902"/>
              </a:solidFill>
              <a:ln w="19050">
                <a:noFill/>
              </a:ln>
              <a:effectLst/>
            </c:spPr>
            <c:extLst>
              <c:ext xmlns:c16="http://schemas.microsoft.com/office/drawing/2014/chart" uri="{C3380CC4-5D6E-409C-BE32-E72D297353CC}">
                <c16:uniqueId val="{00000007-EC78-4F1A-A996-FBDD9586775C}"/>
              </c:ext>
            </c:extLst>
          </c:dPt>
          <c:cat>
            <c:strRef>
              <c:f>Sheet1!$A$2:$A$5</c:f>
              <c:strCache>
                <c:ptCount val="2"/>
                <c:pt idx="0">
                  <c:v>第一季度</c:v>
                </c:pt>
                <c:pt idx="1">
                  <c:v>第二季度</c:v>
                </c:pt>
              </c:strCache>
            </c:strRef>
          </c:cat>
          <c:val>
            <c:numRef>
              <c:f>Sheet1!$B$2:$B$5</c:f>
              <c:numCache>
                <c:formatCode>General</c:formatCode>
                <c:ptCount val="4"/>
                <c:pt idx="0">
                  <c:v>30</c:v>
                </c:pt>
                <c:pt idx="1">
                  <c:v>70</c:v>
                </c:pt>
              </c:numCache>
            </c:numRef>
          </c:val>
          <c:extLst>
            <c:ext xmlns:c16="http://schemas.microsoft.com/office/drawing/2014/chart" uri="{C3380CC4-5D6E-409C-BE32-E72D297353CC}">
              <c16:uniqueId val="{00000008-EC78-4F1A-A996-FBDD9586775C}"/>
            </c:ext>
          </c:extLst>
        </c:ser>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zero"/>
    <c:showDLblsOverMax val="0"/>
  </c:chart>
  <c:spPr>
    <a:noFill/>
    <a:ln>
      <a:noFill/>
    </a:ln>
    <a:effectLst/>
  </c:spPr>
  <c:txPr>
    <a:bodyPr/>
    <a:lstStyle/>
    <a:p>
      <a:pPr>
        <a:defRPr>
          <a:latin typeface="微软雅黑" panose="020B0503020204020204" pitchFamily="34" charset="-122"/>
          <a:ea typeface="微软雅黑" panose="020B0503020204020204" pitchFamily="34" charset="-122"/>
          <a:sym typeface="微软雅黑" panose="020B0503020204020204" pitchFamily="34" charset="-122"/>
        </a:defRPr>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5A7F04-8D7C-45AB-9A7E-AFD40EF7B226}" type="doc">
      <dgm:prSet loTypeId="urn:microsoft.com/office/officeart/2005/8/layout/gear1" loCatId="relationship" qsTypeId="urn:microsoft.com/office/officeart/2005/8/quickstyle/simple1" qsCatId="simple" csTypeId="urn:microsoft.com/office/officeart/2005/8/colors/accent1_2" csCatId="accent1" phldr="1"/>
      <dgm:spPr/>
    </dgm:pt>
    <dgm:pt modelId="{8F7DE089-5834-470D-8B75-44369D31B634}">
      <dgm:prSet phldrT="[文本]"/>
      <dgm:spPr>
        <a:solidFill>
          <a:srgbClr val="F7B902"/>
        </a:solidFill>
        <a:ln>
          <a:noFill/>
        </a:ln>
      </dgm:spPr>
      <dgm:t>
        <a:bodyPr/>
        <a:lstStyle/>
        <a:p>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dgm:t>
    </dgm:pt>
    <dgm:pt modelId="{A233F1ED-37E3-4607-AC30-C44C16842A48}" type="parTrans" cxnId="{2D28B938-3488-4DFD-B0F0-88CD2B3D465E}">
      <dgm:prSet/>
      <dgm:spPr/>
      <dgm:t>
        <a:bodyPr/>
        <a:lstStyle/>
        <a:p>
          <a:endParaRPr lang="zh-CN" altLang="en-US"/>
        </a:p>
      </dgm:t>
    </dgm:pt>
    <dgm:pt modelId="{D813E277-89CA-4CBE-AF67-946D89E057A1}" type="sibTrans" cxnId="{2D28B938-3488-4DFD-B0F0-88CD2B3D465E}">
      <dgm:prSet/>
      <dgm:spPr>
        <a:solidFill>
          <a:srgbClr val="F7B902"/>
        </a:solidFill>
      </dgm:spPr>
      <dgm:t>
        <a:bodyPr/>
        <a:lstStyle/>
        <a:p>
          <a:endParaRPr lang="zh-CN" altLang="en-US"/>
        </a:p>
      </dgm:t>
    </dgm:pt>
    <dgm:pt modelId="{7FFA169C-A1E9-4941-9D35-5B08381264B7}">
      <dgm:prSet phldrT="[文本]"/>
      <dgm:spPr>
        <a:solidFill>
          <a:srgbClr val="F7B902"/>
        </a:solidFill>
        <a:ln>
          <a:noFill/>
        </a:ln>
      </dgm:spPr>
      <dgm:t>
        <a:bodyPr/>
        <a:lstStyle/>
        <a:p>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dgm:t>
    </dgm:pt>
    <dgm:pt modelId="{14533B60-3CC7-4AE1-B577-6FB9A099B465}" type="parTrans" cxnId="{3E2A387F-1671-48A0-9B60-019AFD9D20B2}">
      <dgm:prSet/>
      <dgm:spPr/>
      <dgm:t>
        <a:bodyPr/>
        <a:lstStyle/>
        <a:p>
          <a:endParaRPr lang="zh-CN" altLang="en-US"/>
        </a:p>
      </dgm:t>
    </dgm:pt>
    <dgm:pt modelId="{A09706F4-0542-4BB7-ABD3-5FB1139EF25B}" type="sibTrans" cxnId="{3E2A387F-1671-48A0-9B60-019AFD9D20B2}">
      <dgm:prSet/>
      <dgm:spPr>
        <a:solidFill>
          <a:srgbClr val="F7B902"/>
        </a:solidFill>
      </dgm:spPr>
      <dgm:t>
        <a:bodyPr/>
        <a:lstStyle/>
        <a:p>
          <a:endParaRPr lang="zh-CN" altLang="en-US"/>
        </a:p>
      </dgm:t>
    </dgm:pt>
    <dgm:pt modelId="{3C1D0F23-CCA3-4660-B8EA-DD741B2826C4}">
      <dgm:prSet phldrT="[文本]"/>
      <dgm:spPr>
        <a:solidFill>
          <a:srgbClr val="F7B902"/>
        </a:solidFill>
        <a:ln>
          <a:noFill/>
        </a:ln>
      </dgm:spPr>
      <dgm:t>
        <a:bodyPr/>
        <a:lstStyle/>
        <a:p>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dgm:t>
    </dgm:pt>
    <dgm:pt modelId="{A8477142-3728-4B23-81EB-1324D6A6B2FA}" type="parTrans" cxnId="{C44380AE-E2DD-49C3-9FB7-3F0E7E57A8E6}">
      <dgm:prSet/>
      <dgm:spPr/>
      <dgm:t>
        <a:bodyPr/>
        <a:lstStyle/>
        <a:p>
          <a:endParaRPr lang="zh-CN" altLang="en-US"/>
        </a:p>
      </dgm:t>
    </dgm:pt>
    <dgm:pt modelId="{F49D7F41-B96E-4BC6-8657-0E696B1A449A}" type="sibTrans" cxnId="{C44380AE-E2DD-49C3-9FB7-3F0E7E57A8E6}">
      <dgm:prSet/>
      <dgm:spPr>
        <a:solidFill>
          <a:srgbClr val="F7B902"/>
        </a:solidFill>
      </dgm:spPr>
      <dgm:t>
        <a:bodyPr/>
        <a:lstStyle/>
        <a:p>
          <a:endParaRPr lang="zh-CN" altLang="en-US"/>
        </a:p>
      </dgm:t>
    </dgm:pt>
    <dgm:pt modelId="{BEB3D542-08C0-4C22-9EE0-374364C64E26}" type="pres">
      <dgm:prSet presAssocID="{DF5A7F04-8D7C-45AB-9A7E-AFD40EF7B226}" presName="composite" presStyleCnt="0">
        <dgm:presLayoutVars>
          <dgm:chMax val="3"/>
          <dgm:animLvl val="lvl"/>
          <dgm:resizeHandles val="exact"/>
        </dgm:presLayoutVars>
      </dgm:prSet>
      <dgm:spPr/>
    </dgm:pt>
    <dgm:pt modelId="{2E765984-1B02-4DB4-8797-A3271C72815E}" type="pres">
      <dgm:prSet presAssocID="{8F7DE089-5834-470D-8B75-44369D31B634}" presName="gear1" presStyleLbl="node1" presStyleIdx="0" presStyleCnt="3">
        <dgm:presLayoutVars>
          <dgm:chMax val="1"/>
          <dgm:bulletEnabled val="1"/>
        </dgm:presLayoutVars>
      </dgm:prSet>
      <dgm:spPr/>
    </dgm:pt>
    <dgm:pt modelId="{44D47AE4-50D9-4C2C-BA9A-20FAC14803AF}" type="pres">
      <dgm:prSet presAssocID="{8F7DE089-5834-470D-8B75-44369D31B634}" presName="gear1srcNode" presStyleLbl="node1" presStyleIdx="0" presStyleCnt="3"/>
      <dgm:spPr/>
    </dgm:pt>
    <dgm:pt modelId="{5D7F45A5-9BA2-4370-AE35-CE5475AB7EA1}" type="pres">
      <dgm:prSet presAssocID="{8F7DE089-5834-470D-8B75-44369D31B634}" presName="gear1dstNode" presStyleLbl="node1" presStyleIdx="0" presStyleCnt="3"/>
      <dgm:spPr/>
    </dgm:pt>
    <dgm:pt modelId="{E0C74BD2-E20C-4A4A-BCF4-02578EADFC73}" type="pres">
      <dgm:prSet presAssocID="{7FFA169C-A1E9-4941-9D35-5B08381264B7}" presName="gear2" presStyleLbl="node1" presStyleIdx="1" presStyleCnt="3">
        <dgm:presLayoutVars>
          <dgm:chMax val="1"/>
          <dgm:bulletEnabled val="1"/>
        </dgm:presLayoutVars>
      </dgm:prSet>
      <dgm:spPr/>
    </dgm:pt>
    <dgm:pt modelId="{1CFF6236-B0E0-492E-81BF-20D59267432B}" type="pres">
      <dgm:prSet presAssocID="{7FFA169C-A1E9-4941-9D35-5B08381264B7}" presName="gear2srcNode" presStyleLbl="node1" presStyleIdx="1" presStyleCnt="3"/>
      <dgm:spPr/>
    </dgm:pt>
    <dgm:pt modelId="{11E8CE1B-C604-4CE2-9A50-43C68516E711}" type="pres">
      <dgm:prSet presAssocID="{7FFA169C-A1E9-4941-9D35-5B08381264B7}" presName="gear2dstNode" presStyleLbl="node1" presStyleIdx="1" presStyleCnt="3"/>
      <dgm:spPr/>
    </dgm:pt>
    <dgm:pt modelId="{109B7B58-E30B-4C37-986F-FB78931B4204}" type="pres">
      <dgm:prSet presAssocID="{3C1D0F23-CCA3-4660-B8EA-DD741B2826C4}" presName="gear3" presStyleLbl="node1" presStyleIdx="2" presStyleCnt="3"/>
      <dgm:spPr/>
    </dgm:pt>
    <dgm:pt modelId="{05A4BB89-C53E-4437-A68A-05E56553E599}" type="pres">
      <dgm:prSet presAssocID="{3C1D0F23-CCA3-4660-B8EA-DD741B2826C4}" presName="gear3tx" presStyleLbl="node1" presStyleIdx="2" presStyleCnt="3">
        <dgm:presLayoutVars>
          <dgm:chMax val="1"/>
          <dgm:bulletEnabled val="1"/>
        </dgm:presLayoutVars>
      </dgm:prSet>
      <dgm:spPr/>
    </dgm:pt>
    <dgm:pt modelId="{56FE0ABA-721D-46F9-A6E2-C24ED0D298CF}" type="pres">
      <dgm:prSet presAssocID="{3C1D0F23-CCA3-4660-B8EA-DD741B2826C4}" presName="gear3srcNode" presStyleLbl="node1" presStyleIdx="2" presStyleCnt="3"/>
      <dgm:spPr/>
    </dgm:pt>
    <dgm:pt modelId="{8F2ECDD3-121B-4C10-8BA1-6249C080FE1D}" type="pres">
      <dgm:prSet presAssocID="{3C1D0F23-CCA3-4660-B8EA-DD741B2826C4}" presName="gear3dstNode" presStyleLbl="node1" presStyleIdx="2" presStyleCnt="3"/>
      <dgm:spPr/>
    </dgm:pt>
    <dgm:pt modelId="{885AD8B6-A4F1-4BD1-9E09-E3CC25753066}" type="pres">
      <dgm:prSet presAssocID="{D813E277-89CA-4CBE-AF67-946D89E057A1}" presName="connector1" presStyleLbl="sibTrans2D1" presStyleIdx="0" presStyleCnt="3"/>
      <dgm:spPr/>
    </dgm:pt>
    <dgm:pt modelId="{8C71F983-1626-4C0A-A3CD-452887F29CC1}" type="pres">
      <dgm:prSet presAssocID="{A09706F4-0542-4BB7-ABD3-5FB1139EF25B}" presName="connector2" presStyleLbl="sibTrans2D1" presStyleIdx="1" presStyleCnt="3"/>
      <dgm:spPr/>
    </dgm:pt>
    <dgm:pt modelId="{234A52B8-2248-4440-B79C-0F6E2F040DCA}" type="pres">
      <dgm:prSet presAssocID="{F49D7F41-B96E-4BC6-8657-0E696B1A449A}" presName="connector3" presStyleLbl="sibTrans2D1" presStyleIdx="2" presStyleCnt="3"/>
      <dgm:spPr/>
    </dgm:pt>
  </dgm:ptLst>
  <dgm:cxnLst>
    <dgm:cxn modelId="{99BA9B0C-A1A0-49FB-BD13-7CE3688F6D91}" type="presOf" srcId="{8F7DE089-5834-470D-8B75-44369D31B634}" destId="{2E765984-1B02-4DB4-8797-A3271C72815E}" srcOrd="0" destOrd="0" presId="urn:microsoft.com/office/officeart/2005/8/layout/gear1"/>
    <dgm:cxn modelId="{F636AE15-090A-480A-B282-2AC99DBE7263}" type="presOf" srcId="{3C1D0F23-CCA3-4660-B8EA-DD741B2826C4}" destId="{05A4BB89-C53E-4437-A68A-05E56553E599}" srcOrd="1" destOrd="0" presId="urn:microsoft.com/office/officeart/2005/8/layout/gear1"/>
    <dgm:cxn modelId="{617EF631-16D0-4090-913D-E79FFF2A5A72}" type="presOf" srcId="{7FFA169C-A1E9-4941-9D35-5B08381264B7}" destId="{11E8CE1B-C604-4CE2-9A50-43C68516E711}" srcOrd="2" destOrd="0" presId="urn:microsoft.com/office/officeart/2005/8/layout/gear1"/>
    <dgm:cxn modelId="{2D28B938-3488-4DFD-B0F0-88CD2B3D465E}" srcId="{DF5A7F04-8D7C-45AB-9A7E-AFD40EF7B226}" destId="{8F7DE089-5834-470D-8B75-44369D31B634}" srcOrd="0" destOrd="0" parTransId="{A233F1ED-37E3-4607-AC30-C44C16842A48}" sibTransId="{D813E277-89CA-4CBE-AF67-946D89E057A1}"/>
    <dgm:cxn modelId="{DCE33B41-6034-4068-BCDC-F6DAE0D4432E}" type="presOf" srcId="{7FFA169C-A1E9-4941-9D35-5B08381264B7}" destId="{1CFF6236-B0E0-492E-81BF-20D59267432B}" srcOrd="1" destOrd="0" presId="urn:microsoft.com/office/officeart/2005/8/layout/gear1"/>
    <dgm:cxn modelId="{35DB7244-F573-4BB8-860A-41A2393F4DFD}" type="presOf" srcId="{7FFA169C-A1E9-4941-9D35-5B08381264B7}" destId="{E0C74BD2-E20C-4A4A-BCF4-02578EADFC73}" srcOrd="0" destOrd="0" presId="urn:microsoft.com/office/officeart/2005/8/layout/gear1"/>
    <dgm:cxn modelId="{DBF02A4B-1B1D-4155-B3D2-2433B607CD07}" type="presOf" srcId="{F49D7F41-B96E-4BC6-8657-0E696B1A449A}" destId="{234A52B8-2248-4440-B79C-0F6E2F040DCA}" srcOrd="0" destOrd="0" presId="urn:microsoft.com/office/officeart/2005/8/layout/gear1"/>
    <dgm:cxn modelId="{A657C54D-6F27-4205-927A-D61FAC7A1039}" type="presOf" srcId="{8F7DE089-5834-470D-8B75-44369D31B634}" destId="{44D47AE4-50D9-4C2C-BA9A-20FAC14803AF}" srcOrd="1" destOrd="0" presId="urn:microsoft.com/office/officeart/2005/8/layout/gear1"/>
    <dgm:cxn modelId="{81E84D74-53FD-466E-91C1-5AA5A60D52D3}" type="presOf" srcId="{3C1D0F23-CCA3-4660-B8EA-DD741B2826C4}" destId="{8F2ECDD3-121B-4C10-8BA1-6249C080FE1D}" srcOrd="3" destOrd="0" presId="urn:microsoft.com/office/officeart/2005/8/layout/gear1"/>
    <dgm:cxn modelId="{59C89074-4D68-46FE-9162-0E6F2DBA9ECA}" type="presOf" srcId="{3C1D0F23-CCA3-4660-B8EA-DD741B2826C4}" destId="{109B7B58-E30B-4C37-986F-FB78931B4204}" srcOrd="0" destOrd="0" presId="urn:microsoft.com/office/officeart/2005/8/layout/gear1"/>
    <dgm:cxn modelId="{3E2A387F-1671-48A0-9B60-019AFD9D20B2}" srcId="{DF5A7F04-8D7C-45AB-9A7E-AFD40EF7B226}" destId="{7FFA169C-A1E9-4941-9D35-5B08381264B7}" srcOrd="1" destOrd="0" parTransId="{14533B60-3CC7-4AE1-B577-6FB9A099B465}" sibTransId="{A09706F4-0542-4BB7-ABD3-5FB1139EF25B}"/>
    <dgm:cxn modelId="{D6769C80-6727-457E-AEF0-48D7E51F9F5A}" type="presOf" srcId="{3C1D0F23-CCA3-4660-B8EA-DD741B2826C4}" destId="{56FE0ABA-721D-46F9-A6E2-C24ED0D298CF}" srcOrd="2" destOrd="0" presId="urn:microsoft.com/office/officeart/2005/8/layout/gear1"/>
    <dgm:cxn modelId="{765439A2-EB11-4C20-8284-1DE4E4CF23B4}" type="presOf" srcId="{DF5A7F04-8D7C-45AB-9A7E-AFD40EF7B226}" destId="{BEB3D542-08C0-4C22-9EE0-374364C64E26}" srcOrd="0" destOrd="0" presId="urn:microsoft.com/office/officeart/2005/8/layout/gear1"/>
    <dgm:cxn modelId="{C44380AE-E2DD-49C3-9FB7-3F0E7E57A8E6}" srcId="{DF5A7F04-8D7C-45AB-9A7E-AFD40EF7B226}" destId="{3C1D0F23-CCA3-4660-B8EA-DD741B2826C4}" srcOrd="2" destOrd="0" parTransId="{A8477142-3728-4B23-81EB-1324D6A6B2FA}" sibTransId="{F49D7F41-B96E-4BC6-8657-0E696B1A449A}"/>
    <dgm:cxn modelId="{BF5544B2-C063-4A81-BEAF-543BC610A23B}" type="presOf" srcId="{8F7DE089-5834-470D-8B75-44369D31B634}" destId="{5D7F45A5-9BA2-4370-AE35-CE5475AB7EA1}" srcOrd="2" destOrd="0" presId="urn:microsoft.com/office/officeart/2005/8/layout/gear1"/>
    <dgm:cxn modelId="{A89741BF-6D43-4AAC-AA5E-0A1445702D7A}" type="presOf" srcId="{A09706F4-0542-4BB7-ABD3-5FB1139EF25B}" destId="{8C71F983-1626-4C0A-A3CD-452887F29CC1}" srcOrd="0" destOrd="0" presId="urn:microsoft.com/office/officeart/2005/8/layout/gear1"/>
    <dgm:cxn modelId="{40BF26C2-F6AF-4311-ABD9-CF7911A2C7EE}" type="presOf" srcId="{D813E277-89CA-4CBE-AF67-946D89E057A1}" destId="{885AD8B6-A4F1-4BD1-9E09-E3CC25753066}" srcOrd="0" destOrd="0" presId="urn:microsoft.com/office/officeart/2005/8/layout/gear1"/>
    <dgm:cxn modelId="{826FFDF8-77A4-488F-9196-DA202F34A6AB}" type="presParOf" srcId="{BEB3D542-08C0-4C22-9EE0-374364C64E26}" destId="{2E765984-1B02-4DB4-8797-A3271C72815E}" srcOrd="0" destOrd="0" presId="urn:microsoft.com/office/officeart/2005/8/layout/gear1"/>
    <dgm:cxn modelId="{913EED2E-DE6B-4981-BEEF-B8A6E0CCCCBC}" type="presParOf" srcId="{BEB3D542-08C0-4C22-9EE0-374364C64E26}" destId="{44D47AE4-50D9-4C2C-BA9A-20FAC14803AF}" srcOrd="1" destOrd="0" presId="urn:microsoft.com/office/officeart/2005/8/layout/gear1"/>
    <dgm:cxn modelId="{22330298-965C-4684-B089-E616A826C261}" type="presParOf" srcId="{BEB3D542-08C0-4C22-9EE0-374364C64E26}" destId="{5D7F45A5-9BA2-4370-AE35-CE5475AB7EA1}" srcOrd="2" destOrd="0" presId="urn:microsoft.com/office/officeart/2005/8/layout/gear1"/>
    <dgm:cxn modelId="{7854BE53-2830-4D0B-A79A-5F82A2079F6E}" type="presParOf" srcId="{BEB3D542-08C0-4C22-9EE0-374364C64E26}" destId="{E0C74BD2-E20C-4A4A-BCF4-02578EADFC73}" srcOrd="3" destOrd="0" presId="urn:microsoft.com/office/officeart/2005/8/layout/gear1"/>
    <dgm:cxn modelId="{9097744D-D74F-45BA-A176-8396EE52A4C7}" type="presParOf" srcId="{BEB3D542-08C0-4C22-9EE0-374364C64E26}" destId="{1CFF6236-B0E0-492E-81BF-20D59267432B}" srcOrd="4" destOrd="0" presId="urn:microsoft.com/office/officeart/2005/8/layout/gear1"/>
    <dgm:cxn modelId="{295DD58A-A92B-4982-8E39-7A0B4BACB506}" type="presParOf" srcId="{BEB3D542-08C0-4C22-9EE0-374364C64E26}" destId="{11E8CE1B-C604-4CE2-9A50-43C68516E711}" srcOrd="5" destOrd="0" presId="urn:microsoft.com/office/officeart/2005/8/layout/gear1"/>
    <dgm:cxn modelId="{C6CA4D5E-8547-4640-9518-2A5F93B19CBA}" type="presParOf" srcId="{BEB3D542-08C0-4C22-9EE0-374364C64E26}" destId="{109B7B58-E30B-4C37-986F-FB78931B4204}" srcOrd="6" destOrd="0" presId="urn:microsoft.com/office/officeart/2005/8/layout/gear1"/>
    <dgm:cxn modelId="{214F9CA3-959D-4822-8CDF-E69CC1A9FF69}" type="presParOf" srcId="{BEB3D542-08C0-4C22-9EE0-374364C64E26}" destId="{05A4BB89-C53E-4437-A68A-05E56553E599}" srcOrd="7" destOrd="0" presId="urn:microsoft.com/office/officeart/2005/8/layout/gear1"/>
    <dgm:cxn modelId="{AA75647F-A304-4559-A85C-46443E0626B3}" type="presParOf" srcId="{BEB3D542-08C0-4C22-9EE0-374364C64E26}" destId="{56FE0ABA-721D-46F9-A6E2-C24ED0D298CF}" srcOrd="8" destOrd="0" presId="urn:microsoft.com/office/officeart/2005/8/layout/gear1"/>
    <dgm:cxn modelId="{DC34F8CC-1CAE-4811-8BCF-11EFB7C1E373}" type="presParOf" srcId="{BEB3D542-08C0-4C22-9EE0-374364C64E26}" destId="{8F2ECDD3-121B-4C10-8BA1-6249C080FE1D}" srcOrd="9" destOrd="0" presId="urn:microsoft.com/office/officeart/2005/8/layout/gear1"/>
    <dgm:cxn modelId="{49A8574F-A243-470F-8885-048D2C8C279E}" type="presParOf" srcId="{BEB3D542-08C0-4C22-9EE0-374364C64E26}" destId="{885AD8B6-A4F1-4BD1-9E09-E3CC25753066}" srcOrd="10" destOrd="0" presId="urn:microsoft.com/office/officeart/2005/8/layout/gear1"/>
    <dgm:cxn modelId="{6FEA1A80-1926-43F8-95F2-C567DD083FB8}" type="presParOf" srcId="{BEB3D542-08C0-4C22-9EE0-374364C64E26}" destId="{8C71F983-1626-4C0A-A3CD-452887F29CC1}" srcOrd="11" destOrd="0" presId="urn:microsoft.com/office/officeart/2005/8/layout/gear1"/>
    <dgm:cxn modelId="{B098405C-FF4D-4F7E-BF61-5BC7F2BE6B69}" type="presParOf" srcId="{BEB3D542-08C0-4C22-9EE0-374364C64E26}" destId="{234A52B8-2248-4440-B79C-0F6E2F040DCA}"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6B6F06-C440-4AB6-8BFA-4E6342CDF7D5}" type="doc">
      <dgm:prSet loTypeId="urn:microsoft.com/office/officeart/2009/layout/CircleArrowProcess" loCatId="cycle" qsTypeId="urn:microsoft.com/office/officeart/2005/8/quickstyle/simple1" qsCatId="simple" csTypeId="urn:microsoft.com/office/officeart/2005/8/colors/accent1_2" csCatId="accent1" phldr="1"/>
      <dgm:spPr/>
      <dgm:t>
        <a:bodyPr/>
        <a:lstStyle/>
        <a:p>
          <a:endParaRPr lang="zh-CN" altLang="en-US"/>
        </a:p>
      </dgm:t>
    </dgm:pt>
    <dgm:pt modelId="{6E770774-2E7D-4BEF-8730-787DE4BA206E}">
      <dgm:prSet phldrT="[文本]"/>
      <dgm:spPr/>
      <dgm:t>
        <a:bodyPr/>
        <a:lstStyle/>
        <a:p>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dgm:t>
    </dgm:pt>
    <dgm:pt modelId="{177C4CE5-AE4C-45DD-AC94-022EDD723F53}" type="parTrans" cxnId="{C97702F0-B21F-43C0-BA5C-2F324F0EE2D1}">
      <dgm:prSet/>
      <dgm:spPr/>
      <dgm:t>
        <a:bodyPr/>
        <a:lstStyle/>
        <a:p>
          <a:endParaRPr lang="zh-CN" altLang="en-US"/>
        </a:p>
      </dgm:t>
    </dgm:pt>
    <dgm:pt modelId="{3E5B6519-0BBD-4AAA-8691-A03B34F51DE8}" type="sibTrans" cxnId="{C97702F0-B21F-43C0-BA5C-2F324F0EE2D1}">
      <dgm:prSet/>
      <dgm:spPr/>
      <dgm:t>
        <a:bodyPr/>
        <a:lstStyle/>
        <a:p>
          <a:endParaRPr lang="zh-CN" altLang="en-US"/>
        </a:p>
      </dgm:t>
    </dgm:pt>
    <dgm:pt modelId="{28C4C62B-8FAC-4A86-85C6-4C02EB0B8831}">
      <dgm:prSet phldrT="[文本]"/>
      <dgm:spPr/>
      <dgm:t>
        <a:bodyPr/>
        <a:lstStyle/>
        <a:p>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dgm:t>
    </dgm:pt>
    <dgm:pt modelId="{A8ABF40E-8BFA-46F4-A831-E6A20B8E7603}" type="parTrans" cxnId="{AF1CF674-FF9A-4994-B37A-7BA1C37DA340}">
      <dgm:prSet/>
      <dgm:spPr/>
      <dgm:t>
        <a:bodyPr/>
        <a:lstStyle/>
        <a:p>
          <a:endParaRPr lang="zh-CN" altLang="en-US"/>
        </a:p>
      </dgm:t>
    </dgm:pt>
    <dgm:pt modelId="{43FEC8BD-D013-4CC8-977B-2490673F9DCC}" type="sibTrans" cxnId="{AF1CF674-FF9A-4994-B37A-7BA1C37DA340}">
      <dgm:prSet/>
      <dgm:spPr/>
      <dgm:t>
        <a:bodyPr/>
        <a:lstStyle/>
        <a:p>
          <a:endParaRPr lang="zh-CN" altLang="en-US"/>
        </a:p>
      </dgm:t>
    </dgm:pt>
    <dgm:pt modelId="{29CAB10C-D77F-4992-9216-6B2F61543700}">
      <dgm:prSet phldrT="[文本]"/>
      <dgm:spPr/>
      <dgm:t>
        <a:bodyPr/>
        <a:lstStyle/>
        <a:p>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dgm:t>
    </dgm:pt>
    <dgm:pt modelId="{9032D2B7-FAFC-4DFA-BF29-FB87AF2150EF}" type="parTrans" cxnId="{97316683-AE5D-45C7-86EC-0B15618EF908}">
      <dgm:prSet/>
      <dgm:spPr/>
      <dgm:t>
        <a:bodyPr/>
        <a:lstStyle/>
        <a:p>
          <a:endParaRPr lang="zh-CN" altLang="en-US"/>
        </a:p>
      </dgm:t>
    </dgm:pt>
    <dgm:pt modelId="{CE7FB73B-BD0A-4D15-B7FD-5654B7C78554}" type="sibTrans" cxnId="{97316683-AE5D-45C7-86EC-0B15618EF908}">
      <dgm:prSet/>
      <dgm:spPr/>
      <dgm:t>
        <a:bodyPr/>
        <a:lstStyle/>
        <a:p>
          <a:endParaRPr lang="zh-CN" altLang="en-US"/>
        </a:p>
      </dgm:t>
    </dgm:pt>
    <dgm:pt modelId="{57426296-C441-4DA0-A756-C1489B4242BC}" type="pres">
      <dgm:prSet presAssocID="{136B6F06-C440-4AB6-8BFA-4E6342CDF7D5}" presName="Name0" presStyleCnt="0">
        <dgm:presLayoutVars>
          <dgm:chMax val="7"/>
          <dgm:chPref val="7"/>
          <dgm:dir/>
          <dgm:animLvl val="lvl"/>
        </dgm:presLayoutVars>
      </dgm:prSet>
      <dgm:spPr/>
    </dgm:pt>
    <dgm:pt modelId="{3BC1743D-AAB4-4781-AF3B-B84BB0C4C902}" type="pres">
      <dgm:prSet presAssocID="{6E770774-2E7D-4BEF-8730-787DE4BA206E}" presName="Accent1" presStyleCnt="0"/>
      <dgm:spPr/>
    </dgm:pt>
    <dgm:pt modelId="{ADA6B17B-F11A-4386-B82A-7C8BE862A440}" type="pres">
      <dgm:prSet presAssocID="{6E770774-2E7D-4BEF-8730-787DE4BA206E}" presName="Accent" presStyleLbl="node1" presStyleIdx="0" presStyleCnt="3"/>
      <dgm:spPr>
        <a:solidFill>
          <a:srgbClr val="F7B902"/>
        </a:solidFill>
        <a:ln>
          <a:noFill/>
        </a:ln>
      </dgm:spPr>
    </dgm:pt>
    <dgm:pt modelId="{7555824B-CB33-4CB4-875B-0086E62B880F}" type="pres">
      <dgm:prSet presAssocID="{6E770774-2E7D-4BEF-8730-787DE4BA206E}" presName="Parent1" presStyleLbl="revTx" presStyleIdx="0" presStyleCnt="3">
        <dgm:presLayoutVars>
          <dgm:chMax val="1"/>
          <dgm:chPref val="1"/>
          <dgm:bulletEnabled val="1"/>
        </dgm:presLayoutVars>
      </dgm:prSet>
      <dgm:spPr/>
    </dgm:pt>
    <dgm:pt modelId="{C1231FA2-BE53-4A86-93BA-F53B254EED84}" type="pres">
      <dgm:prSet presAssocID="{28C4C62B-8FAC-4A86-85C6-4C02EB0B8831}" presName="Accent2" presStyleCnt="0"/>
      <dgm:spPr/>
    </dgm:pt>
    <dgm:pt modelId="{31E961C1-222D-42F3-AC8F-102E41038B77}" type="pres">
      <dgm:prSet presAssocID="{28C4C62B-8FAC-4A86-85C6-4C02EB0B8831}" presName="Accent" presStyleLbl="node1" presStyleIdx="1" presStyleCnt="3"/>
      <dgm:spPr>
        <a:solidFill>
          <a:srgbClr val="F7B902"/>
        </a:solidFill>
        <a:ln>
          <a:noFill/>
        </a:ln>
      </dgm:spPr>
    </dgm:pt>
    <dgm:pt modelId="{CDF48A84-CBF2-4F53-A353-9F8B59D37E7F}" type="pres">
      <dgm:prSet presAssocID="{28C4C62B-8FAC-4A86-85C6-4C02EB0B8831}" presName="Parent2" presStyleLbl="revTx" presStyleIdx="1" presStyleCnt="3">
        <dgm:presLayoutVars>
          <dgm:chMax val="1"/>
          <dgm:chPref val="1"/>
          <dgm:bulletEnabled val="1"/>
        </dgm:presLayoutVars>
      </dgm:prSet>
      <dgm:spPr/>
    </dgm:pt>
    <dgm:pt modelId="{29E4E362-FB59-41C1-B63C-71E13CC0F315}" type="pres">
      <dgm:prSet presAssocID="{29CAB10C-D77F-4992-9216-6B2F61543700}" presName="Accent3" presStyleCnt="0"/>
      <dgm:spPr/>
    </dgm:pt>
    <dgm:pt modelId="{EC558510-D6E0-4C54-A8C5-8F90ABF2D5E0}" type="pres">
      <dgm:prSet presAssocID="{29CAB10C-D77F-4992-9216-6B2F61543700}" presName="Accent" presStyleLbl="node1" presStyleIdx="2" presStyleCnt="3"/>
      <dgm:spPr>
        <a:solidFill>
          <a:srgbClr val="F7B902"/>
        </a:solidFill>
        <a:ln>
          <a:noFill/>
        </a:ln>
      </dgm:spPr>
    </dgm:pt>
    <dgm:pt modelId="{B1EA9479-DC85-405D-AFBC-E0547ADCA663}" type="pres">
      <dgm:prSet presAssocID="{29CAB10C-D77F-4992-9216-6B2F61543700}" presName="Parent3" presStyleLbl="revTx" presStyleIdx="2" presStyleCnt="3">
        <dgm:presLayoutVars>
          <dgm:chMax val="1"/>
          <dgm:chPref val="1"/>
          <dgm:bulletEnabled val="1"/>
        </dgm:presLayoutVars>
      </dgm:prSet>
      <dgm:spPr/>
    </dgm:pt>
  </dgm:ptLst>
  <dgm:cxnLst>
    <dgm:cxn modelId="{ABDD3D3C-1508-45A4-B4F4-B401EA72C173}" type="presOf" srcId="{28C4C62B-8FAC-4A86-85C6-4C02EB0B8831}" destId="{CDF48A84-CBF2-4F53-A353-9F8B59D37E7F}" srcOrd="0" destOrd="0" presId="urn:microsoft.com/office/officeart/2009/layout/CircleArrowProcess"/>
    <dgm:cxn modelId="{08E66F42-5595-47E1-8FC5-49E59E52C77D}" type="presOf" srcId="{6E770774-2E7D-4BEF-8730-787DE4BA206E}" destId="{7555824B-CB33-4CB4-875B-0086E62B880F}" srcOrd="0" destOrd="0" presId="urn:microsoft.com/office/officeart/2009/layout/CircleArrowProcess"/>
    <dgm:cxn modelId="{8EF1D742-3118-4613-8A93-D00A4DFFD6BA}" type="presOf" srcId="{29CAB10C-D77F-4992-9216-6B2F61543700}" destId="{B1EA9479-DC85-405D-AFBC-E0547ADCA663}" srcOrd="0" destOrd="0" presId="urn:microsoft.com/office/officeart/2009/layout/CircleArrowProcess"/>
    <dgm:cxn modelId="{B50FFA4E-FFE7-44BF-B849-010BE828CCF5}" type="presOf" srcId="{136B6F06-C440-4AB6-8BFA-4E6342CDF7D5}" destId="{57426296-C441-4DA0-A756-C1489B4242BC}" srcOrd="0" destOrd="0" presId="urn:microsoft.com/office/officeart/2009/layout/CircleArrowProcess"/>
    <dgm:cxn modelId="{AF1CF674-FF9A-4994-B37A-7BA1C37DA340}" srcId="{136B6F06-C440-4AB6-8BFA-4E6342CDF7D5}" destId="{28C4C62B-8FAC-4A86-85C6-4C02EB0B8831}" srcOrd="1" destOrd="0" parTransId="{A8ABF40E-8BFA-46F4-A831-E6A20B8E7603}" sibTransId="{43FEC8BD-D013-4CC8-977B-2490673F9DCC}"/>
    <dgm:cxn modelId="{97316683-AE5D-45C7-86EC-0B15618EF908}" srcId="{136B6F06-C440-4AB6-8BFA-4E6342CDF7D5}" destId="{29CAB10C-D77F-4992-9216-6B2F61543700}" srcOrd="2" destOrd="0" parTransId="{9032D2B7-FAFC-4DFA-BF29-FB87AF2150EF}" sibTransId="{CE7FB73B-BD0A-4D15-B7FD-5654B7C78554}"/>
    <dgm:cxn modelId="{C97702F0-B21F-43C0-BA5C-2F324F0EE2D1}" srcId="{136B6F06-C440-4AB6-8BFA-4E6342CDF7D5}" destId="{6E770774-2E7D-4BEF-8730-787DE4BA206E}" srcOrd="0" destOrd="0" parTransId="{177C4CE5-AE4C-45DD-AC94-022EDD723F53}" sibTransId="{3E5B6519-0BBD-4AAA-8691-A03B34F51DE8}"/>
    <dgm:cxn modelId="{645567BC-B21A-47E4-B2FD-7321B407AA49}" type="presParOf" srcId="{57426296-C441-4DA0-A756-C1489B4242BC}" destId="{3BC1743D-AAB4-4781-AF3B-B84BB0C4C902}" srcOrd="0" destOrd="0" presId="urn:microsoft.com/office/officeart/2009/layout/CircleArrowProcess"/>
    <dgm:cxn modelId="{064BBA48-CF0B-48C1-8839-EB00DB657A35}" type="presParOf" srcId="{3BC1743D-AAB4-4781-AF3B-B84BB0C4C902}" destId="{ADA6B17B-F11A-4386-B82A-7C8BE862A440}" srcOrd="0" destOrd="0" presId="urn:microsoft.com/office/officeart/2009/layout/CircleArrowProcess"/>
    <dgm:cxn modelId="{42922C97-8C16-4C76-8FF5-9ED81E04B7F1}" type="presParOf" srcId="{57426296-C441-4DA0-A756-C1489B4242BC}" destId="{7555824B-CB33-4CB4-875B-0086E62B880F}" srcOrd="1" destOrd="0" presId="urn:microsoft.com/office/officeart/2009/layout/CircleArrowProcess"/>
    <dgm:cxn modelId="{84599126-2A3F-4CF8-B7B9-1D0B7EDEB73E}" type="presParOf" srcId="{57426296-C441-4DA0-A756-C1489B4242BC}" destId="{C1231FA2-BE53-4A86-93BA-F53B254EED84}" srcOrd="2" destOrd="0" presId="urn:microsoft.com/office/officeart/2009/layout/CircleArrowProcess"/>
    <dgm:cxn modelId="{628E42A2-4132-46AC-8095-348DD437B85F}" type="presParOf" srcId="{C1231FA2-BE53-4A86-93BA-F53B254EED84}" destId="{31E961C1-222D-42F3-AC8F-102E41038B77}" srcOrd="0" destOrd="0" presId="urn:microsoft.com/office/officeart/2009/layout/CircleArrowProcess"/>
    <dgm:cxn modelId="{4C70DB5A-BE2D-441B-9C49-61611D337709}" type="presParOf" srcId="{57426296-C441-4DA0-A756-C1489B4242BC}" destId="{CDF48A84-CBF2-4F53-A353-9F8B59D37E7F}" srcOrd="3" destOrd="0" presId="urn:microsoft.com/office/officeart/2009/layout/CircleArrowProcess"/>
    <dgm:cxn modelId="{54B8E1E3-7973-414C-B65E-41768994EB53}" type="presParOf" srcId="{57426296-C441-4DA0-A756-C1489B4242BC}" destId="{29E4E362-FB59-41C1-B63C-71E13CC0F315}" srcOrd="4" destOrd="0" presId="urn:microsoft.com/office/officeart/2009/layout/CircleArrowProcess"/>
    <dgm:cxn modelId="{78840B84-2FD3-46BB-A6AF-29C8A8A66EF4}" type="presParOf" srcId="{29E4E362-FB59-41C1-B63C-71E13CC0F315}" destId="{EC558510-D6E0-4C54-A8C5-8F90ABF2D5E0}" srcOrd="0" destOrd="0" presId="urn:microsoft.com/office/officeart/2009/layout/CircleArrowProcess"/>
    <dgm:cxn modelId="{F2829728-271F-4FD2-82E7-A48A0191DAC1}" type="presParOf" srcId="{57426296-C441-4DA0-A756-C1489B4242BC}" destId="{B1EA9479-DC85-405D-AFBC-E0547ADCA663}" srcOrd="5"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65984-1B02-4DB4-8797-A3271C72815E}">
      <dsp:nvSpPr>
        <dsp:cNvPr id="0" name=""/>
        <dsp:cNvSpPr/>
      </dsp:nvSpPr>
      <dsp:spPr>
        <a:xfrm>
          <a:off x="2123942" y="1915715"/>
          <a:ext cx="2341429" cy="2341429"/>
        </a:xfrm>
        <a:prstGeom prst="gear9">
          <a:avLst/>
        </a:prstGeom>
        <a:solidFill>
          <a:srgbClr val="F7B90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7310" tIns="67310" rIns="67310" bIns="67310" numCol="1" spcCol="1270" anchor="ctr" anchorCtr="0">
          <a:noAutofit/>
        </a:bodyPr>
        <a:lstStyle/>
        <a:p>
          <a:pPr marL="0" lvl="0" indent="0" algn="ctr" defTabSz="2355850">
            <a:lnSpc>
              <a:spcPct val="90000"/>
            </a:lnSpc>
            <a:spcBef>
              <a:spcPct val="0"/>
            </a:spcBef>
            <a:spcAft>
              <a:spcPct val="35000"/>
            </a:spcAft>
            <a:buNone/>
          </a:pPr>
          <a:endParaRPr lang="zh-CN" altLang="en-US" sz="5300" kern="1200" dirty="0">
            <a:latin typeface="微软雅黑" panose="020B0503020204020204" pitchFamily="34" charset="-122"/>
            <a:ea typeface="微软雅黑" panose="020B0503020204020204" pitchFamily="34" charset="-122"/>
            <a:sym typeface="微软雅黑" panose="020B0503020204020204" pitchFamily="34" charset="-122"/>
          </a:endParaRPr>
        </a:p>
      </dsp:txBody>
      <dsp:txXfrm>
        <a:off x="2594673" y="2464184"/>
        <a:ext cx="1399967" cy="1203542"/>
      </dsp:txXfrm>
    </dsp:sp>
    <dsp:sp modelId="{E0C74BD2-E20C-4A4A-BCF4-02578EADFC73}">
      <dsp:nvSpPr>
        <dsp:cNvPr id="0" name=""/>
        <dsp:cNvSpPr/>
      </dsp:nvSpPr>
      <dsp:spPr>
        <a:xfrm>
          <a:off x="761656" y="1362286"/>
          <a:ext cx="1702858" cy="1702858"/>
        </a:xfrm>
        <a:prstGeom prst="gear6">
          <a:avLst/>
        </a:prstGeom>
        <a:solidFill>
          <a:srgbClr val="F7B90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990" tIns="46990" rIns="46990" bIns="46990" numCol="1" spcCol="1270" anchor="ctr" anchorCtr="0">
          <a:noAutofit/>
        </a:bodyPr>
        <a:lstStyle/>
        <a:p>
          <a:pPr marL="0" lvl="0" indent="0" algn="ctr" defTabSz="1644650">
            <a:lnSpc>
              <a:spcPct val="90000"/>
            </a:lnSpc>
            <a:spcBef>
              <a:spcPct val="0"/>
            </a:spcBef>
            <a:spcAft>
              <a:spcPct val="35000"/>
            </a:spcAft>
            <a:buNone/>
          </a:pPr>
          <a:endParaRPr lang="zh-CN" altLang="en-US" sz="3700" kern="1200" dirty="0">
            <a:latin typeface="微软雅黑" panose="020B0503020204020204" pitchFamily="34" charset="-122"/>
            <a:ea typeface="微软雅黑" panose="020B0503020204020204" pitchFamily="34" charset="-122"/>
            <a:sym typeface="微软雅黑" panose="020B0503020204020204" pitchFamily="34" charset="-122"/>
          </a:endParaRPr>
        </a:p>
      </dsp:txBody>
      <dsp:txXfrm>
        <a:off x="1190356" y="1793577"/>
        <a:ext cx="845458" cy="840276"/>
      </dsp:txXfrm>
    </dsp:sp>
    <dsp:sp modelId="{109B7B58-E30B-4C37-986F-FB78931B4204}">
      <dsp:nvSpPr>
        <dsp:cNvPr id="0" name=""/>
        <dsp:cNvSpPr/>
      </dsp:nvSpPr>
      <dsp:spPr>
        <a:xfrm rot="20700000">
          <a:off x="1715430" y="187488"/>
          <a:ext cx="1668453" cy="1668453"/>
        </a:xfrm>
        <a:prstGeom prst="gear6">
          <a:avLst/>
        </a:prstGeom>
        <a:solidFill>
          <a:srgbClr val="F7B90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70" tIns="52070" rIns="52070" bIns="52070" numCol="1" spcCol="1270" anchor="ctr" anchorCtr="0">
          <a:noAutofit/>
        </a:bodyPr>
        <a:lstStyle/>
        <a:p>
          <a:pPr marL="0" lvl="0" indent="0" algn="ctr" defTabSz="1822450">
            <a:lnSpc>
              <a:spcPct val="90000"/>
            </a:lnSpc>
            <a:spcBef>
              <a:spcPct val="0"/>
            </a:spcBef>
            <a:spcAft>
              <a:spcPct val="35000"/>
            </a:spcAft>
            <a:buNone/>
          </a:pPr>
          <a:endParaRPr lang="zh-CN" altLang="en-US" sz="4100" kern="1200" dirty="0">
            <a:latin typeface="微软雅黑" panose="020B0503020204020204" pitchFamily="34" charset="-122"/>
            <a:ea typeface="微软雅黑" panose="020B0503020204020204" pitchFamily="34" charset="-122"/>
            <a:sym typeface="微软雅黑" panose="020B0503020204020204" pitchFamily="34" charset="-122"/>
          </a:endParaRPr>
        </a:p>
      </dsp:txBody>
      <dsp:txXfrm rot="-20700000">
        <a:off x="2081371" y="553428"/>
        <a:ext cx="936571" cy="936571"/>
      </dsp:txXfrm>
    </dsp:sp>
    <dsp:sp modelId="{885AD8B6-A4F1-4BD1-9E09-E3CC25753066}">
      <dsp:nvSpPr>
        <dsp:cNvPr id="0" name=""/>
        <dsp:cNvSpPr/>
      </dsp:nvSpPr>
      <dsp:spPr>
        <a:xfrm>
          <a:off x="1944591" y="1562006"/>
          <a:ext cx="2997030" cy="2997030"/>
        </a:xfrm>
        <a:prstGeom prst="circularArrow">
          <a:avLst>
            <a:gd name="adj1" fmla="val 4687"/>
            <a:gd name="adj2" fmla="val 299029"/>
            <a:gd name="adj3" fmla="val 2517710"/>
            <a:gd name="adj4" fmla="val 15857953"/>
            <a:gd name="adj5" fmla="val 5469"/>
          </a:avLst>
        </a:prstGeom>
        <a:solidFill>
          <a:srgbClr val="F7B902"/>
        </a:solidFill>
        <a:ln>
          <a:noFill/>
        </a:ln>
        <a:effectLst/>
      </dsp:spPr>
      <dsp:style>
        <a:lnRef idx="0">
          <a:scrgbClr r="0" g="0" b="0"/>
        </a:lnRef>
        <a:fillRef idx="1">
          <a:scrgbClr r="0" g="0" b="0"/>
        </a:fillRef>
        <a:effectRef idx="0">
          <a:scrgbClr r="0" g="0" b="0"/>
        </a:effectRef>
        <a:fontRef idx="minor">
          <a:schemeClr val="lt1"/>
        </a:fontRef>
      </dsp:style>
    </dsp:sp>
    <dsp:sp modelId="{8C71F983-1626-4C0A-A3CD-452887F29CC1}">
      <dsp:nvSpPr>
        <dsp:cNvPr id="0" name=""/>
        <dsp:cNvSpPr/>
      </dsp:nvSpPr>
      <dsp:spPr>
        <a:xfrm>
          <a:off x="460083" y="985238"/>
          <a:ext cx="2177529" cy="2177529"/>
        </a:xfrm>
        <a:prstGeom prst="leftCircularArrow">
          <a:avLst>
            <a:gd name="adj1" fmla="val 6452"/>
            <a:gd name="adj2" fmla="val 429999"/>
            <a:gd name="adj3" fmla="val 10489124"/>
            <a:gd name="adj4" fmla="val 14837806"/>
            <a:gd name="adj5" fmla="val 7527"/>
          </a:avLst>
        </a:prstGeom>
        <a:solidFill>
          <a:srgbClr val="F7B902"/>
        </a:solidFill>
        <a:ln>
          <a:noFill/>
        </a:ln>
        <a:effectLst/>
      </dsp:spPr>
      <dsp:style>
        <a:lnRef idx="0">
          <a:scrgbClr r="0" g="0" b="0"/>
        </a:lnRef>
        <a:fillRef idx="1">
          <a:scrgbClr r="0" g="0" b="0"/>
        </a:fillRef>
        <a:effectRef idx="0">
          <a:scrgbClr r="0" g="0" b="0"/>
        </a:effectRef>
        <a:fontRef idx="minor">
          <a:schemeClr val="lt1"/>
        </a:fontRef>
      </dsp:style>
    </dsp:sp>
    <dsp:sp modelId="{234A52B8-2248-4440-B79C-0F6E2F040DCA}">
      <dsp:nvSpPr>
        <dsp:cNvPr id="0" name=""/>
        <dsp:cNvSpPr/>
      </dsp:nvSpPr>
      <dsp:spPr>
        <a:xfrm>
          <a:off x="1329500" y="-178235"/>
          <a:ext cx="2347815" cy="2347815"/>
        </a:xfrm>
        <a:prstGeom prst="circularArrow">
          <a:avLst>
            <a:gd name="adj1" fmla="val 5984"/>
            <a:gd name="adj2" fmla="val 394124"/>
            <a:gd name="adj3" fmla="val 13313824"/>
            <a:gd name="adj4" fmla="val 10508221"/>
            <a:gd name="adj5" fmla="val 6981"/>
          </a:avLst>
        </a:prstGeom>
        <a:solidFill>
          <a:srgbClr val="F7B902"/>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A6B17B-F11A-4386-B82A-7C8BE862A440}">
      <dsp:nvSpPr>
        <dsp:cNvPr id="0" name=""/>
        <dsp:cNvSpPr/>
      </dsp:nvSpPr>
      <dsp:spPr>
        <a:xfrm>
          <a:off x="2248896" y="0"/>
          <a:ext cx="2241377" cy="2241719"/>
        </a:xfrm>
        <a:prstGeom prst="circularArrow">
          <a:avLst>
            <a:gd name="adj1" fmla="val 10980"/>
            <a:gd name="adj2" fmla="val 1142322"/>
            <a:gd name="adj3" fmla="val 4500000"/>
            <a:gd name="adj4" fmla="val 10800000"/>
            <a:gd name="adj5" fmla="val 12500"/>
          </a:avLst>
        </a:prstGeom>
        <a:solidFill>
          <a:srgbClr val="F7B90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55824B-CB33-4CB4-875B-0086E62B880F}">
      <dsp:nvSpPr>
        <dsp:cNvPr id="0" name=""/>
        <dsp:cNvSpPr/>
      </dsp:nvSpPr>
      <dsp:spPr>
        <a:xfrm>
          <a:off x="2744315" y="809328"/>
          <a:ext cx="1245490" cy="6225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endParaRPr lang="zh-CN" altLang="en-US" sz="2900" kern="1200" dirty="0">
            <a:latin typeface="微软雅黑" panose="020B0503020204020204" pitchFamily="34" charset="-122"/>
            <a:ea typeface="微软雅黑" panose="020B0503020204020204" pitchFamily="34" charset="-122"/>
            <a:sym typeface="微软雅黑" panose="020B0503020204020204" pitchFamily="34" charset="-122"/>
          </a:endParaRPr>
        </a:p>
      </dsp:txBody>
      <dsp:txXfrm>
        <a:off x="2744315" y="809328"/>
        <a:ext cx="1245490" cy="622596"/>
      </dsp:txXfrm>
    </dsp:sp>
    <dsp:sp modelId="{31E961C1-222D-42F3-AC8F-102E41038B77}">
      <dsp:nvSpPr>
        <dsp:cNvPr id="0" name=""/>
        <dsp:cNvSpPr/>
      </dsp:nvSpPr>
      <dsp:spPr>
        <a:xfrm>
          <a:off x="1626362" y="1288033"/>
          <a:ext cx="2241377" cy="2241719"/>
        </a:xfrm>
        <a:prstGeom prst="leftCircularArrow">
          <a:avLst>
            <a:gd name="adj1" fmla="val 10980"/>
            <a:gd name="adj2" fmla="val 1142322"/>
            <a:gd name="adj3" fmla="val 6300000"/>
            <a:gd name="adj4" fmla="val 18900000"/>
            <a:gd name="adj5" fmla="val 12500"/>
          </a:avLst>
        </a:prstGeom>
        <a:solidFill>
          <a:srgbClr val="F7B90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F48A84-CBF2-4F53-A353-9F8B59D37E7F}">
      <dsp:nvSpPr>
        <dsp:cNvPr id="0" name=""/>
        <dsp:cNvSpPr/>
      </dsp:nvSpPr>
      <dsp:spPr>
        <a:xfrm>
          <a:off x="2124305" y="2104813"/>
          <a:ext cx="1245490" cy="6225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endParaRPr lang="zh-CN" altLang="en-US" sz="2900" kern="1200" dirty="0">
            <a:latin typeface="微软雅黑" panose="020B0503020204020204" pitchFamily="34" charset="-122"/>
            <a:ea typeface="微软雅黑" panose="020B0503020204020204" pitchFamily="34" charset="-122"/>
            <a:sym typeface="微软雅黑" panose="020B0503020204020204" pitchFamily="34" charset="-122"/>
          </a:endParaRPr>
        </a:p>
      </dsp:txBody>
      <dsp:txXfrm>
        <a:off x="2124305" y="2104813"/>
        <a:ext cx="1245490" cy="622596"/>
      </dsp:txXfrm>
    </dsp:sp>
    <dsp:sp modelId="{EC558510-D6E0-4C54-A8C5-8F90ABF2D5E0}">
      <dsp:nvSpPr>
        <dsp:cNvPr id="0" name=""/>
        <dsp:cNvSpPr/>
      </dsp:nvSpPr>
      <dsp:spPr>
        <a:xfrm>
          <a:off x="2408424" y="2730203"/>
          <a:ext cx="1925690" cy="1926462"/>
        </a:xfrm>
        <a:prstGeom prst="blockArc">
          <a:avLst>
            <a:gd name="adj1" fmla="val 13500000"/>
            <a:gd name="adj2" fmla="val 10800000"/>
            <a:gd name="adj3" fmla="val 12740"/>
          </a:avLst>
        </a:prstGeom>
        <a:solidFill>
          <a:srgbClr val="F7B90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EA9479-DC85-405D-AFBC-E0547ADCA663}">
      <dsp:nvSpPr>
        <dsp:cNvPr id="0" name=""/>
        <dsp:cNvSpPr/>
      </dsp:nvSpPr>
      <dsp:spPr>
        <a:xfrm>
          <a:off x="2747261" y="3402160"/>
          <a:ext cx="1245490" cy="6225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endParaRPr lang="zh-CN" altLang="en-US" sz="2900" kern="1200" dirty="0">
            <a:latin typeface="微软雅黑" panose="020B0503020204020204" pitchFamily="34" charset="-122"/>
            <a:ea typeface="微软雅黑" panose="020B0503020204020204" pitchFamily="34" charset="-122"/>
            <a:sym typeface="微软雅黑" panose="020B0503020204020204" pitchFamily="34" charset="-122"/>
          </a:endParaRPr>
        </a:p>
      </dsp:txBody>
      <dsp:txXfrm>
        <a:off x="2747261" y="3402160"/>
        <a:ext cx="1245490" cy="622596"/>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48A3C2-4392-41D3-9A33-C22334335630}" type="datetimeFigureOut">
              <a:rPr lang="zh-CN" altLang="en-US" smtClean="0"/>
              <a:t>2019/4/25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96E8B4-A19B-457F-A5FB-C92953E0A58C}" type="slidenum">
              <a:rPr lang="zh-CN" altLang="en-US" smtClean="0"/>
              <a:t>‹#›</a:t>
            </a:fld>
            <a:endParaRPr lang="zh-CN" altLang="en-US"/>
          </a:p>
        </p:txBody>
      </p:sp>
    </p:spTree>
    <p:extLst>
      <p:ext uri="{BB962C8B-B14F-4D97-AF65-F5344CB8AC3E}">
        <p14:creationId xmlns:p14="http://schemas.microsoft.com/office/powerpoint/2010/main" val="3044002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41256B-DE9A-43D5-A53D-DA11456B3FBA}"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795316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41256B-DE9A-43D5-A53D-DA11456B3FBA}"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98997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41256B-DE9A-43D5-A53D-DA11456B3FBA}"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52591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157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100">
                <a:solidFill>
                  <a:schemeClr val="tx1"/>
                </a:solidFill>
                <a:latin typeface="Calibri" panose="020F0502020204030204" pitchFamily="34" charset="0"/>
                <a:ea typeface="MS PGothic" panose="020B0600070205080204" pitchFamily="34" charset="-128"/>
              </a:defRPr>
            </a:lvl1pPr>
            <a:lvl2pPr marL="742950" indent="-285750" eaLnBrk="0" hangingPunct="0">
              <a:defRPr sz="2100">
                <a:solidFill>
                  <a:schemeClr val="tx1"/>
                </a:solidFill>
                <a:latin typeface="Calibri" panose="020F0502020204030204" pitchFamily="34" charset="0"/>
                <a:ea typeface="MS PGothic" panose="020B0600070205080204" pitchFamily="34" charset="-128"/>
              </a:defRPr>
            </a:lvl2pPr>
            <a:lvl3pPr marL="1143000" indent="-228600" eaLnBrk="0" hangingPunct="0">
              <a:defRPr sz="2100">
                <a:solidFill>
                  <a:schemeClr val="tx1"/>
                </a:solidFill>
                <a:latin typeface="Calibri" panose="020F0502020204030204" pitchFamily="34" charset="0"/>
                <a:ea typeface="MS PGothic" panose="020B0600070205080204" pitchFamily="34" charset="-128"/>
              </a:defRPr>
            </a:lvl3pPr>
            <a:lvl4pPr marL="1600200" indent="-228600" eaLnBrk="0" hangingPunct="0">
              <a:defRPr sz="2100">
                <a:solidFill>
                  <a:schemeClr val="tx1"/>
                </a:solidFill>
                <a:latin typeface="Calibri" panose="020F0502020204030204" pitchFamily="34" charset="0"/>
                <a:ea typeface="MS PGothic" panose="020B0600070205080204" pitchFamily="34" charset="-128"/>
              </a:defRPr>
            </a:lvl4pPr>
            <a:lvl5pPr marL="2057400" indent="-228600" eaLnBrk="0" hangingPunct="0">
              <a:defRPr sz="2100">
                <a:solidFill>
                  <a:schemeClr val="tx1"/>
                </a:solidFill>
                <a:latin typeface="Calibri" panose="020F0502020204030204" pitchFamily="34" charset="0"/>
                <a:ea typeface="MS PGothic" panose="020B0600070205080204" pitchFamily="34" charset="-128"/>
              </a:defRPr>
            </a:lvl5pPr>
            <a:lvl6pPr marL="25146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6pPr>
            <a:lvl7pPr marL="29718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7pPr>
            <a:lvl8pPr marL="34290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8pPr>
            <a:lvl9pPr marL="38862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9pPr>
          </a:lstStyle>
          <a:p>
            <a:pPr marL="0" marR="0" lvl="0" indent="0" algn="r" defTabSz="542925" rtl="0" eaLnBrk="1" fontAlgn="base" latinLnBrk="0" hangingPunct="1">
              <a:lnSpc>
                <a:spcPct val="100000"/>
              </a:lnSpc>
              <a:spcBef>
                <a:spcPct val="0"/>
              </a:spcBef>
              <a:spcAft>
                <a:spcPct val="0"/>
              </a:spcAft>
              <a:buClrTx/>
              <a:buSzTx/>
              <a:buFontTx/>
              <a:buNone/>
              <a:tabLst/>
              <a:defRPr/>
            </a:pPr>
            <a:fld id="{81636C68-6659-49E8-8583-7BACE9F75C55}" type="slidenum">
              <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542925" rtl="0" eaLnBrk="1" fontAlgn="base" latinLnBrk="0" hangingPunct="1">
                <a:lnSpc>
                  <a:spcPct val="100000"/>
                </a:lnSpc>
                <a:spcBef>
                  <a:spcPct val="0"/>
                </a:spcBef>
                <a:spcAft>
                  <a:spcPct val="0"/>
                </a:spcAft>
                <a:buClrTx/>
                <a:buSzTx/>
                <a:buFontTx/>
                <a:buNone/>
                <a:tabLst/>
                <a:defRPr/>
              </a:pPr>
              <a:t>12</a:t>
            </a:fld>
            <a:endPar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15136128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41256B-DE9A-43D5-A53D-DA11456B3FBA}"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64022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41256B-DE9A-43D5-A53D-DA11456B3FBA}"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81781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BD3380-6E92-4086-9285-6DC309DC438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25959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41256B-DE9A-43D5-A53D-DA11456B3FBA}"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184266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187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100">
                <a:solidFill>
                  <a:schemeClr val="tx1"/>
                </a:solidFill>
                <a:latin typeface="Calibri" panose="020F0502020204030204" pitchFamily="34" charset="0"/>
                <a:ea typeface="MS PGothic" panose="020B0600070205080204" pitchFamily="34" charset="-128"/>
              </a:defRPr>
            </a:lvl1pPr>
            <a:lvl2pPr marL="742950" indent="-285750" eaLnBrk="0" hangingPunct="0">
              <a:defRPr sz="2100">
                <a:solidFill>
                  <a:schemeClr val="tx1"/>
                </a:solidFill>
                <a:latin typeface="Calibri" panose="020F0502020204030204" pitchFamily="34" charset="0"/>
                <a:ea typeface="MS PGothic" panose="020B0600070205080204" pitchFamily="34" charset="-128"/>
              </a:defRPr>
            </a:lvl2pPr>
            <a:lvl3pPr marL="1143000" indent="-228600" eaLnBrk="0" hangingPunct="0">
              <a:defRPr sz="2100">
                <a:solidFill>
                  <a:schemeClr val="tx1"/>
                </a:solidFill>
                <a:latin typeface="Calibri" panose="020F0502020204030204" pitchFamily="34" charset="0"/>
                <a:ea typeface="MS PGothic" panose="020B0600070205080204" pitchFamily="34" charset="-128"/>
              </a:defRPr>
            </a:lvl3pPr>
            <a:lvl4pPr marL="1600200" indent="-228600" eaLnBrk="0" hangingPunct="0">
              <a:defRPr sz="2100">
                <a:solidFill>
                  <a:schemeClr val="tx1"/>
                </a:solidFill>
                <a:latin typeface="Calibri" panose="020F0502020204030204" pitchFamily="34" charset="0"/>
                <a:ea typeface="MS PGothic" panose="020B0600070205080204" pitchFamily="34" charset="-128"/>
              </a:defRPr>
            </a:lvl4pPr>
            <a:lvl5pPr marL="2057400" indent="-228600" eaLnBrk="0" hangingPunct="0">
              <a:defRPr sz="2100">
                <a:solidFill>
                  <a:schemeClr val="tx1"/>
                </a:solidFill>
                <a:latin typeface="Calibri" panose="020F0502020204030204" pitchFamily="34" charset="0"/>
                <a:ea typeface="MS PGothic" panose="020B0600070205080204" pitchFamily="34" charset="-128"/>
              </a:defRPr>
            </a:lvl5pPr>
            <a:lvl6pPr marL="25146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6pPr>
            <a:lvl7pPr marL="29718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7pPr>
            <a:lvl8pPr marL="34290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8pPr>
            <a:lvl9pPr marL="38862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9pPr>
          </a:lstStyle>
          <a:p>
            <a:pPr marL="0" marR="0" lvl="0" indent="0" algn="r" defTabSz="542925" rtl="0" eaLnBrk="1" fontAlgn="base" latinLnBrk="0" hangingPunct="1">
              <a:lnSpc>
                <a:spcPct val="100000"/>
              </a:lnSpc>
              <a:spcBef>
                <a:spcPct val="0"/>
              </a:spcBef>
              <a:spcAft>
                <a:spcPct val="0"/>
              </a:spcAft>
              <a:buClrTx/>
              <a:buSzTx/>
              <a:buFontTx/>
              <a:buNone/>
              <a:tabLst/>
              <a:defRPr/>
            </a:pPr>
            <a:fld id="{5C2177B1-0CF2-4551-84E0-CBC8551B1DCB}" type="slidenum">
              <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542925" rtl="0" eaLnBrk="1" fontAlgn="base" latinLnBrk="0" hangingPunct="1">
                <a:lnSpc>
                  <a:spcPct val="100000"/>
                </a:lnSpc>
                <a:spcBef>
                  <a:spcPct val="0"/>
                </a:spcBef>
                <a:spcAft>
                  <a:spcPct val="0"/>
                </a:spcAft>
                <a:buClrTx/>
                <a:buSzTx/>
                <a:buFontTx/>
                <a:buNone/>
                <a:tabLst/>
                <a:defRPr/>
              </a:pPr>
              <a:t>17</a:t>
            </a:fld>
            <a:endPar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34283739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41256B-DE9A-43D5-A53D-DA11456B3FBA}"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534075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187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100">
                <a:solidFill>
                  <a:schemeClr val="tx1"/>
                </a:solidFill>
                <a:latin typeface="Calibri" panose="020F0502020204030204" pitchFamily="34" charset="0"/>
                <a:ea typeface="MS PGothic" panose="020B0600070205080204" pitchFamily="34" charset="-128"/>
              </a:defRPr>
            </a:lvl1pPr>
            <a:lvl2pPr marL="742950" indent="-285750" eaLnBrk="0" hangingPunct="0">
              <a:defRPr sz="2100">
                <a:solidFill>
                  <a:schemeClr val="tx1"/>
                </a:solidFill>
                <a:latin typeface="Calibri" panose="020F0502020204030204" pitchFamily="34" charset="0"/>
                <a:ea typeface="MS PGothic" panose="020B0600070205080204" pitchFamily="34" charset="-128"/>
              </a:defRPr>
            </a:lvl2pPr>
            <a:lvl3pPr marL="1143000" indent="-228600" eaLnBrk="0" hangingPunct="0">
              <a:defRPr sz="2100">
                <a:solidFill>
                  <a:schemeClr val="tx1"/>
                </a:solidFill>
                <a:latin typeface="Calibri" panose="020F0502020204030204" pitchFamily="34" charset="0"/>
                <a:ea typeface="MS PGothic" panose="020B0600070205080204" pitchFamily="34" charset="-128"/>
              </a:defRPr>
            </a:lvl3pPr>
            <a:lvl4pPr marL="1600200" indent="-228600" eaLnBrk="0" hangingPunct="0">
              <a:defRPr sz="2100">
                <a:solidFill>
                  <a:schemeClr val="tx1"/>
                </a:solidFill>
                <a:latin typeface="Calibri" panose="020F0502020204030204" pitchFamily="34" charset="0"/>
                <a:ea typeface="MS PGothic" panose="020B0600070205080204" pitchFamily="34" charset="-128"/>
              </a:defRPr>
            </a:lvl4pPr>
            <a:lvl5pPr marL="2057400" indent="-228600" eaLnBrk="0" hangingPunct="0">
              <a:defRPr sz="2100">
                <a:solidFill>
                  <a:schemeClr val="tx1"/>
                </a:solidFill>
                <a:latin typeface="Calibri" panose="020F0502020204030204" pitchFamily="34" charset="0"/>
                <a:ea typeface="MS PGothic" panose="020B0600070205080204" pitchFamily="34" charset="-128"/>
              </a:defRPr>
            </a:lvl5pPr>
            <a:lvl6pPr marL="25146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6pPr>
            <a:lvl7pPr marL="29718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7pPr>
            <a:lvl8pPr marL="34290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8pPr>
            <a:lvl9pPr marL="38862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9pPr>
          </a:lstStyle>
          <a:p>
            <a:pPr marL="0" marR="0" lvl="0" indent="0" algn="r" defTabSz="542925" rtl="0" eaLnBrk="1" fontAlgn="base" latinLnBrk="0" hangingPunct="1">
              <a:lnSpc>
                <a:spcPct val="100000"/>
              </a:lnSpc>
              <a:spcBef>
                <a:spcPct val="0"/>
              </a:spcBef>
              <a:spcAft>
                <a:spcPct val="0"/>
              </a:spcAft>
              <a:buClrTx/>
              <a:buSzTx/>
              <a:buFontTx/>
              <a:buNone/>
              <a:tabLst/>
              <a:defRPr/>
            </a:pPr>
            <a:fld id="{5C2177B1-0CF2-4551-84E0-CBC8551B1DCB}" type="slidenum">
              <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542925" rtl="0" eaLnBrk="1" fontAlgn="base" latinLnBrk="0" hangingPunct="1">
                <a:lnSpc>
                  <a:spcPct val="100000"/>
                </a:lnSpc>
                <a:spcBef>
                  <a:spcPct val="0"/>
                </a:spcBef>
                <a:spcAft>
                  <a:spcPct val="0"/>
                </a:spcAft>
                <a:buClrTx/>
                <a:buSzTx/>
                <a:buFontTx/>
                <a:buNone/>
                <a:tabLst/>
                <a:defRPr/>
              </a:pPr>
              <a:t>19</a:t>
            </a:fld>
            <a:endPar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1526188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41256B-DE9A-43D5-A53D-DA11456B3FBA}"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875340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41256B-DE9A-43D5-A53D-DA11456B3FBA}"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610867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249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100">
                <a:solidFill>
                  <a:schemeClr val="tx1"/>
                </a:solidFill>
                <a:latin typeface="Calibri" panose="020F0502020204030204" pitchFamily="34" charset="0"/>
                <a:ea typeface="MS PGothic" panose="020B0600070205080204" pitchFamily="34" charset="-128"/>
              </a:defRPr>
            </a:lvl1pPr>
            <a:lvl2pPr marL="742950" indent="-285750" eaLnBrk="0" hangingPunct="0">
              <a:defRPr sz="2100">
                <a:solidFill>
                  <a:schemeClr val="tx1"/>
                </a:solidFill>
                <a:latin typeface="Calibri" panose="020F0502020204030204" pitchFamily="34" charset="0"/>
                <a:ea typeface="MS PGothic" panose="020B0600070205080204" pitchFamily="34" charset="-128"/>
              </a:defRPr>
            </a:lvl2pPr>
            <a:lvl3pPr marL="1143000" indent="-228600" eaLnBrk="0" hangingPunct="0">
              <a:defRPr sz="2100">
                <a:solidFill>
                  <a:schemeClr val="tx1"/>
                </a:solidFill>
                <a:latin typeface="Calibri" panose="020F0502020204030204" pitchFamily="34" charset="0"/>
                <a:ea typeface="MS PGothic" panose="020B0600070205080204" pitchFamily="34" charset="-128"/>
              </a:defRPr>
            </a:lvl3pPr>
            <a:lvl4pPr marL="1600200" indent="-228600" eaLnBrk="0" hangingPunct="0">
              <a:defRPr sz="2100">
                <a:solidFill>
                  <a:schemeClr val="tx1"/>
                </a:solidFill>
                <a:latin typeface="Calibri" panose="020F0502020204030204" pitchFamily="34" charset="0"/>
                <a:ea typeface="MS PGothic" panose="020B0600070205080204" pitchFamily="34" charset="-128"/>
              </a:defRPr>
            </a:lvl4pPr>
            <a:lvl5pPr marL="2057400" indent="-228600" eaLnBrk="0" hangingPunct="0">
              <a:defRPr sz="2100">
                <a:solidFill>
                  <a:schemeClr val="tx1"/>
                </a:solidFill>
                <a:latin typeface="Calibri" panose="020F0502020204030204" pitchFamily="34" charset="0"/>
                <a:ea typeface="MS PGothic" panose="020B0600070205080204" pitchFamily="34" charset="-128"/>
              </a:defRPr>
            </a:lvl5pPr>
            <a:lvl6pPr marL="25146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6pPr>
            <a:lvl7pPr marL="29718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7pPr>
            <a:lvl8pPr marL="34290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8pPr>
            <a:lvl9pPr marL="38862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9pPr>
          </a:lstStyle>
          <a:p>
            <a:pPr marL="0" marR="0" lvl="0" indent="0" algn="r" defTabSz="542925" rtl="0" eaLnBrk="1" fontAlgn="base" latinLnBrk="0" hangingPunct="1">
              <a:lnSpc>
                <a:spcPct val="100000"/>
              </a:lnSpc>
              <a:spcBef>
                <a:spcPct val="0"/>
              </a:spcBef>
              <a:spcAft>
                <a:spcPct val="0"/>
              </a:spcAft>
              <a:buClrTx/>
              <a:buSzTx/>
              <a:buFontTx/>
              <a:buNone/>
              <a:tabLst/>
              <a:defRPr/>
            </a:pPr>
            <a:fld id="{4C741721-F9FF-4B13-9572-70B75B2B3224}" type="slidenum">
              <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542925" rtl="0" eaLnBrk="1" fontAlgn="base" latinLnBrk="0" hangingPunct="1">
                <a:lnSpc>
                  <a:spcPct val="100000"/>
                </a:lnSpc>
                <a:spcBef>
                  <a:spcPct val="0"/>
                </a:spcBef>
                <a:spcAft>
                  <a:spcPct val="0"/>
                </a:spcAft>
                <a:buClrTx/>
                <a:buSzTx/>
                <a:buFontTx/>
                <a:buNone/>
                <a:tabLst/>
                <a:defRPr/>
              </a:pPr>
              <a:t>21</a:t>
            </a:fld>
            <a:endPar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410923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41256B-DE9A-43D5-A53D-DA11456B3FBA}"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408100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41256B-DE9A-43D5-A53D-DA11456B3FBA}"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3611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41256B-DE9A-43D5-A53D-DA11456B3FBA}"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84736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41256B-DE9A-43D5-A53D-DA11456B3FBA}"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47259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41256B-DE9A-43D5-A53D-DA11456B3FBA}"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57017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41256B-DE9A-43D5-A53D-DA11456B3FBA}"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67350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41256B-DE9A-43D5-A53D-DA11456B3FBA}"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19463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BD3380-6E92-4086-9285-6DC309DC438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11818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41256B-DE9A-43D5-A53D-DA11456B3FBA}"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10569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41256B-DE9A-43D5-A53D-DA11456B3FBA}"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38262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CC5A8D4-8E72-446C-AA1B-EBD6F1925E72}" type="datetimeFigureOut">
              <a:rPr lang="zh-CN" altLang="en-US" smtClean="0"/>
              <a:pPr/>
              <a:t>2019/4/25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519913-8645-4F3E-AAB5-4B4F23A00CED}" type="slidenum">
              <a:rPr lang="zh-CN" altLang="en-US" smtClean="0"/>
              <a:pPr/>
              <a:t>‹#›</a:t>
            </a:fld>
            <a:endParaRPr lang="zh-CN" altLang="en-US"/>
          </a:p>
        </p:txBody>
      </p:sp>
    </p:spTree>
    <p:extLst>
      <p:ext uri="{BB962C8B-B14F-4D97-AF65-F5344CB8AC3E}">
        <p14:creationId xmlns:p14="http://schemas.microsoft.com/office/powerpoint/2010/main" val="2572800212"/>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CC5A8D4-8E72-446C-AA1B-EBD6F1925E72}" type="datetimeFigureOut">
              <a:rPr lang="zh-CN" altLang="en-US" smtClean="0"/>
              <a:pPr/>
              <a:t>2019/4/25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4519913-8645-4F3E-AAB5-4B4F23A00CED}" type="slidenum">
              <a:rPr lang="zh-CN" altLang="en-US" smtClean="0"/>
              <a:pPr/>
              <a:t>‹#›</a:t>
            </a:fld>
            <a:endParaRPr lang="zh-CN" altLang="en-US"/>
          </a:p>
        </p:txBody>
      </p:sp>
    </p:spTree>
    <p:extLst>
      <p:ext uri="{BB962C8B-B14F-4D97-AF65-F5344CB8AC3E}">
        <p14:creationId xmlns:p14="http://schemas.microsoft.com/office/powerpoint/2010/main" val="2935763243"/>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CC5A8D4-8E72-446C-AA1B-EBD6F1925E72}" type="datetimeFigureOut">
              <a:rPr lang="zh-CN" altLang="en-US" smtClean="0"/>
              <a:pPr/>
              <a:t>2019/4/25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519913-8645-4F3E-AAB5-4B4F23A00CED}" type="slidenum">
              <a:rPr lang="zh-CN" altLang="en-US" smtClean="0"/>
              <a:pPr/>
              <a:t>‹#›</a:t>
            </a:fld>
            <a:endParaRPr lang="zh-CN" altLang="en-US"/>
          </a:p>
        </p:txBody>
      </p:sp>
    </p:spTree>
    <p:extLst>
      <p:ext uri="{BB962C8B-B14F-4D97-AF65-F5344CB8AC3E}">
        <p14:creationId xmlns:p14="http://schemas.microsoft.com/office/powerpoint/2010/main" val="4096140752"/>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CC5A8D4-8E72-446C-AA1B-EBD6F1925E72}" type="datetimeFigureOut">
              <a:rPr lang="zh-CN" altLang="en-US" smtClean="0"/>
              <a:pPr/>
              <a:t>2019/4/25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519913-8645-4F3E-AAB5-4B4F23A00CED}" type="slidenum">
              <a:rPr lang="zh-CN" altLang="en-US" smtClean="0"/>
              <a:pPr/>
              <a:t>‹#›</a:t>
            </a:fld>
            <a:endParaRPr lang="zh-CN" altLang="en-US"/>
          </a:p>
        </p:txBody>
      </p:sp>
    </p:spTree>
    <p:extLst>
      <p:ext uri="{BB962C8B-B14F-4D97-AF65-F5344CB8AC3E}">
        <p14:creationId xmlns:p14="http://schemas.microsoft.com/office/powerpoint/2010/main" val="2389602935"/>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5014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CC5A8D4-8E72-446C-AA1B-EBD6F1925E72}" type="datetimeFigureOut">
              <a:rPr lang="zh-CN" altLang="en-US" smtClean="0"/>
              <a:pPr/>
              <a:t>2019/4/25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519913-8645-4F3E-AAB5-4B4F23A00CED}" type="slidenum">
              <a:rPr lang="zh-CN" altLang="en-US" smtClean="0"/>
              <a:pPr/>
              <a:t>‹#›</a:t>
            </a:fld>
            <a:endParaRPr lang="zh-CN" altLang="en-US"/>
          </a:p>
        </p:txBody>
      </p:sp>
    </p:spTree>
    <p:extLst>
      <p:ext uri="{BB962C8B-B14F-4D97-AF65-F5344CB8AC3E}">
        <p14:creationId xmlns:p14="http://schemas.microsoft.com/office/powerpoint/2010/main" val="3604156653"/>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CC5A8D4-8E72-446C-AA1B-EBD6F1925E72}" type="datetimeFigureOut">
              <a:rPr lang="zh-CN" altLang="en-US" smtClean="0"/>
              <a:pPr/>
              <a:t>2019/4/25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519913-8645-4F3E-AAB5-4B4F23A00CED}" type="slidenum">
              <a:rPr lang="zh-CN" altLang="en-US" smtClean="0"/>
              <a:pPr/>
              <a:t>‹#›</a:t>
            </a:fld>
            <a:endParaRPr lang="zh-CN" altLang="en-US"/>
          </a:p>
        </p:txBody>
      </p:sp>
    </p:spTree>
    <p:extLst>
      <p:ext uri="{BB962C8B-B14F-4D97-AF65-F5344CB8AC3E}">
        <p14:creationId xmlns:p14="http://schemas.microsoft.com/office/powerpoint/2010/main" val="2836836188"/>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CC5A8D4-8E72-446C-AA1B-EBD6F1925E72}" type="datetimeFigureOut">
              <a:rPr lang="zh-CN" altLang="en-US" smtClean="0"/>
              <a:pPr/>
              <a:t>2019/4/25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4519913-8645-4F3E-AAB5-4B4F23A00CED}" type="slidenum">
              <a:rPr lang="zh-CN" altLang="en-US" smtClean="0"/>
              <a:pPr/>
              <a:t>‹#›</a:t>
            </a:fld>
            <a:endParaRPr lang="zh-CN" altLang="en-US"/>
          </a:p>
        </p:txBody>
      </p:sp>
    </p:spTree>
    <p:extLst>
      <p:ext uri="{BB962C8B-B14F-4D97-AF65-F5344CB8AC3E}">
        <p14:creationId xmlns:p14="http://schemas.microsoft.com/office/powerpoint/2010/main" val="1216142852"/>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CC5A8D4-8E72-446C-AA1B-EBD6F1925E72}" type="datetimeFigureOut">
              <a:rPr lang="zh-CN" altLang="en-US" smtClean="0"/>
              <a:pPr/>
              <a:t>2019/4/25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4519913-8645-4F3E-AAB5-4B4F23A00CED}" type="slidenum">
              <a:rPr lang="zh-CN" altLang="en-US" smtClean="0"/>
              <a:pPr/>
              <a:t>‹#›</a:t>
            </a:fld>
            <a:endParaRPr lang="zh-CN" altLang="en-US"/>
          </a:p>
        </p:txBody>
      </p:sp>
    </p:spTree>
    <p:extLst>
      <p:ext uri="{BB962C8B-B14F-4D97-AF65-F5344CB8AC3E}">
        <p14:creationId xmlns:p14="http://schemas.microsoft.com/office/powerpoint/2010/main" val="4228248296"/>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CC5A8D4-8E72-446C-AA1B-EBD6F1925E72}" type="datetimeFigureOut">
              <a:rPr lang="zh-CN" altLang="en-US" smtClean="0"/>
              <a:pPr/>
              <a:t>2019/4/25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4519913-8645-4F3E-AAB5-4B4F23A00CED}" type="slidenum">
              <a:rPr lang="zh-CN" altLang="en-US" smtClean="0"/>
              <a:pPr/>
              <a:t>‹#›</a:t>
            </a:fld>
            <a:endParaRPr lang="zh-CN" altLang="en-US"/>
          </a:p>
        </p:txBody>
      </p:sp>
    </p:spTree>
    <p:extLst>
      <p:ext uri="{BB962C8B-B14F-4D97-AF65-F5344CB8AC3E}">
        <p14:creationId xmlns:p14="http://schemas.microsoft.com/office/powerpoint/2010/main" val="242849165"/>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51730"/>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DE52DE6-47C2-4542-87E7-27A11967BEE5}"/>
              </a:ext>
            </a:extLst>
          </p:cNvPr>
          <p:cNvSpPr txBox="1"/>
          <p:nvPr userDrawn="1"/>
        </p:nvSpPr>
        <p:spPr>
          <a:xfrm>
            <a:off x="821054" y="361950"/>
            <a:ext cx="3619500"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在此输入标题文本</a:t>
            </a:r>
          </a:p>
        </p:txBody>
      </p:sp>
      <p:sp>
        <p:nvSpPr>
          <p:cNvPr id="6" name="矩形 5">
            <a:extLst>
              <a:ext uri="{FF2B5EF4-FFF2-40B4-BE49-F238E27FC236}">
                <a16:creationId xmlns:a16="http://schemas.microsoft.com/office/drawing/2014/main" id="{E5AF93FD-EA0A-4314-AEC8-89112A7527C9}"/>
              </a:ext>
            </a:extLst>
          </p:cNvPr>
          <p:cNvSpPr/>
          <p:nvPr userDrawn="1"/>
        </p:nvSpPr>
        <p:spPr>
          <a:xfrm>
            <a:off x="821054" y="762060"/>
            <a:ext cx="6096000" cy="276999"/>
          </a:xfrm>
          <a:prstGeom prst="rect">
            <a:avLst/>
          </a:prstGeom>
        </p:spPr>
        <p:txBody>
          <a:bodyPr>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Use, by you or one client, in a single end product which</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B95FB414-7D7A-417C-8E9D-4636985DFE45}"/>
              </a:ext>
            </a:extLst>
          </p:cNvPr>
          <p:cNvSpPr/>
          <p:nvPr userDrawn="1"/>
        </p:nvSpPr>
        <p:spPr>
          <a:xfrm>
            <a:off x="0" y="412750"/>
            <a:ext cx="45719"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5F479B9D-20CB-4A74-B584-DEB68D7A4C93}"/>
              </a:ext>
            </a:extLst>
          </p:cNvPr>
          <p:cNvSpPr/>
          <p:nvPr userDrawn="1"/>
        </p:nvSpPr>
        <p:spPr>
          <a:xfrm>
            <a:off x="114299" y="412750"/>
            <a:ext cx="619125"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26599587"/>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par>
                                <p:cTn id="18" presetID="47"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8"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CC5A8D4-8E72-446C-AA1B-EBD6F1925E72}" type="datetimeFigureOut">
              <a:rPr lang="zh-CN" altLang="en-US" smtClean="0"/>
              <a:pPr/>
              <a:t>2019/4/25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4519913-8645-4F3E-AAB5-4B4F23A00CED}" type="slidenum">
              <a:rPr lang="zh-CN" altLang="en-US" smtClean="0"/>
              <a:pPr/>
              <a:t>‹#›</a:t>
            </a:fld>
            <a:endParaRPr lang="zh-CN" altLang="en-US"/>
          </a:p>
        </p:txBody>
      </p:sp>
    </p:spTree>
    <p:extLst>
      <p:ext uri="{BB962C8B-B14F-4D97-AF65-F5344CB8AC3E}">
        <p14:creationId xmlns:p14="http://schemas.microsoft.com/office/powerpoint/2010/main" val="4199251423"/>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82944"/>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C5A8D4-8E72-446C-AA1B-EBD6F1925E72}" type="datetimeFigureOut">
              <a:rPr lang="zh-CN" altLang="en-US" smtClean="0"/>
              <a:pPr/>
              <a:t>2019/4/25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519913-8645-4F3E-AAB5-4B4F23A00CED}" type="slidenum">
              <a:rPr lang="zh-CN" altLang="en-US" smtClean="0"/>
              <a:pPr/>
              <a:t>‹#›</a:t>
            </a:fld>
            <a:endParaRPr lang="zh-CN" altLang="en-US"/>
          </a:p>
        </p:txBody>
      </p:sp>
    </p:spTree>
    <p:extLst>
      <p:ext uri="{BB962C8B-B14F-4D97-AF65-F5344CB8AC3E}">
        <p14:creationId xmlns:p14="http://schemas.microsoft.com/office/powerpoint/2010/main" val="24374515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tx1">
                <a:lumMod val="85000"/>
                <a:lumOff val="15000"/>
              </a:schemeClr>
            </a:gs>
            <a:gs pos="100000">
              <a:schemeClr val="tx1">
                <a:lumMod val="95000"/>
                <a:lumOff val="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0784102"/>
      </p:ext>
    </p:extLst>
  </p:cSld>
  <p:clrMap bg1="lt1" tx1="dk1" bg2="lt2" tx2="dk2" accent1="accent1" accent2="accent2" accent3="accent3" accent4="accent4" accent5="accent5" accent6="accent6" hlink="hlink" folHlink="folHlink"/>
  <p:sldLayoutIdLst>
    <p:sldLayoutId id="214748367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1.mp3"/><Relationship Id="rId1" Type="http://schemas.microsoft.com/office/2007/relationships/media" Target="../media/media1.mp3"/><Relationship Id="rId6" Type="http://schemas.microsoft.com/office/2007/relationships/hdphoto" Target="../media/hdphoto1.wdp"/><Relationship Id="rId5" Type="http://schemas.openxmlformats.org/officeDocument/2006/relationships/image" Target="../media/image1.png"/><Relationship Id="rId10" Type="http://schemas.openxmlformats.org/officeDocument/2006/relationships/image" Target="../media/image4.png"/><Relationship Id="rId4" Type="http://schemas.openxmlformats.org/officeDocument/2006/relationships/notesSlide" Target="../notesSlides/notesSlide1.xm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13.jpeg"/><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17.jpg"/><Relationship Id="rId5" Type="http://schemas.openxmlformats.org/officeDocument/2006/relationships/image" Target="../media/image16.jpeg"/><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microsoft.com/office/2007/relationships/hdphoto" Target="../media/hdphoto6.wdp"/><Relationship Id="rId5" Type="http://schemas.openxmlformats.org/officeDocument/2006/relationships/image" Target="../media/image23.png"/><Relationship Id="rId4" Type="http://schemas.microsoft.com/office/2007/relationships/hdphoto" Target="../media/hdphoto5.wdp"/><Relationship Id="rId9" Type="http://schemas.microsoft.com/office/2007/relationships/hdphoto" Target="../media/hdphoto7.wdp"/></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27.jpe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8.png"/><Relationship Id="rId7" Type="http://schemas.openxmlformats.org/officeDocument/2006/relationships/image" Target="../media/image31.jpe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microsoft.com/office/2007/relationships/hdphoto" Target="../media/hdphoto8.wdp"/><Relationship Id="rId9" Type="http://schemas.openxmlformats.org/officeDocument/2006/relationships/image" Target="../media/image33.jpe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 Id="rId6" Type="http://schemas.openxmlformats.org/officeDocument/2006/relationships/hyperlink" Target="https://duailifang.tmall.com/index.htm?spm=a1z10.1-b.w5002-2878913553.2.3dcba47evTl0Fp" TargetMode="External"/><Relationship Id="rId5" Type="http://schemas.openxmlformats.org/officeDocument/2006/relationships/image" Target="../media/image36.png"/><Relationship Id="rId4" Type="http://schemas.microsoft.com/office/2007/relationships/hdphoto" Target="../media/hdphoto9.wdp"/></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7.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9.jpeg"/><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chart" Target="../charts/chart3.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lum/>
            <a:extLst>
              <a:ext uri="{BEBA8EAE-BF5A-486C-A8C5-ECC9F3942E4B}">
                <a14:imgProps xmlns:a14="http://schemas.microsoft.com/office/drawing/2010/main">
                  <a14:imgLayer r:embed="rId6">
                    <a14:imgEffect>
                      <a14:saturation sat="110000"/>
                    </a14:imgEffect>
                    <a14:imgEffect>
                      <a14:brightnessContrast bright="20000" contrast="-4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7F16022-05EC-4641-94CE-CE8B9FC41B7C}"/>
              </a:ext>
            </a:extLst>
          </p:cNvPr>
          <p:cNvSpPr/>
          <p:nvPr/>
        </p:nvSpPr>
        <p:spPr>
          <a:xfrm>
            <a:off x="2313028" y="1497629"/>
            <a:ext cx="7604448" cy="3774457"/>
          </a:xfrm>
          <a:prstGeom prst="rect">
            <a:avLst/>
          </a:prstGeom>
          <a:noFill/>
          <a:ln w="76200">
            <a:solidFill>
              <a:srgbClr val="F7B9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pic>
        <p:nvPicPr>
          <p:cNvPr id="3" name="图片 2">
            <a:extLst>
              <a:ext uri="{FF2B5EF4-FFF2-40B4-BE49-F238E27FC236}">
                <a16:creationId xmlns:a16="http://schemas.microsoft.com/office/drawing/2014/main" id="{B06A0C18-DA59-4135-B73B-139D78D17A96}"/>
              </a:ext>
            </a:extLst>
          </p:cNvPr>
          <p:cNvPicPr>
            <a:picLocks noChangeAspect="1"/>
          </p:cNvPicPr>
          <p:nvPr/>
        </p:nvPicPr>
        <p:blipFill>
          <a:blip r:embed="rId7" cstate="print">
            <a:extLst>
              <a:ext uri="{BEBA8EAE-BF5A-486C-A8C5-ECC9F3942E4B}">
                <a14:imgProps xmlns:a14="http://schemas.microsoft.com/office/drawing/2010/main">
                  <a14:imgLayer r:embed="rId8">
                    <a14:imgEffect>
                      <a14:saturation sat="300000"/>
                    </a14:imgEffect>
                  </a14:imgLayer>
                </a14:imgProps>
              </a:ext>
              <a:ext uri="{28A0092B-C50C-407E-A947-70E740481C1C}">
                <a14:useLocalDpi xmlns:a14="http://schemas.microsoft.com/office/drawing/2010/main" val="0"/>
              </a:ext>
            </a:extLst>
          </a:blip>
          <a:stretch>
            <a:fillRect/>
          </a:stretch>
        </p:blipFill>
        <p:spPr>
          <a:xfrm>
            <a:off x="1026164" y="3325275"/>
            <a:ext cx="2168188" cy="2712940"/>
          </a:xfrm>
          <a:prstGeom prst="rect">
            <a:avLst/>
          </a:prstGeom>
        </p:spPr>
      </p:pic>
      <p:sp>
        <p:nvSpPr>
          <p:cNvPr id="7" name="等腰三角形 6">
            <a:extLst>
              <a:ext uri="{FF2B5EF4-FFF2-40B4-BE49-F238E27FC236}">
                <a16:creationId xmlns:a16="http://schemas.microsoft.com/office/drawing/2014/main" id="{F7EA0EA0-2142-4A97-B86C-4C02D31F5DA8}"/>
              </a:ext>
            </a:extLst>
          </p:cNvPr>
          <p:cNvSpPr/>
          <p:nvPr/>
        </p:nvSpPr>
        <p:spPr>
          <a:xfrm rot="4427486">
            <a:off x="509654" y="3175053"/>
            <a:ext cx="435045" cy="669024"/>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sp>
        <p:nvSpPr>
          <p:cNvPr id="8" name="直角三角形 7">
            <a:extLst>
              <a:ext uri="{FF2B5EF4-FFF2-40B4-BE49-F238E27FC236}">
                <a16:creationId xmlns:a16="http://schemas.microsoft.com/office/drawing/2014/main" id="{E807A01B-6839-4200-B423-CC4D580ABE3C}"/>
              </a:ext>
            </a:extLst>
          </p:cNvPr>
          <p:cNvSpPr/>
          <p:nvPr/>
        </p:nvSpPr>
        <p:spPr>
          <a:xfrm rot="8951784">
            <a:off x="1048533" y="12157"/>
            <a:ext cx="410547" cy="643955"/>
          </a:xfrm>
          <a:prstGeom prst="r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endParaRPr>
          </a:p>
        </p:txBody>
      </p:sp>
      <p:pic>
        <p:nvPicPr>
          <p:cNvPr id="10" name="图片 9">
            <a:extLst>
              <a:ext uri="{FF2B5EF4-FFF2-40B4-BE49-F238E27FC236}">
                <a16:creationId xmlns:a16="http://schemas.microsoft.com/office/drawing/2014/main" id="{05497E2D-6FBD-4DD6-A0A9-E9F322089FB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8826809" y="678573"/>
            <a:ext cx="1317149" cy="1666410"/>
          </a:xfrm>
          <a:prstGeom prst="rect">
            <a:avLst/>
          </a:prstGeom>
        </p:spPr>
      </p:pic>
      <p:sp>
        <p:nvSpPr>
          <p:cNvPr id="11" name="文本框 10">
            <a:extLst>
              <a:ext uri="{FF2B5EF4-FFF2-40B4-BE49-F238E27FC236}">
                <a16:creationId xmlns:a16="http://schemas.microsoft.com/office/drawing/2014/main" id="{9D18F034-D210-481C-A562-446A28768C70}"/>
              </a:ext>
            </a:extLst>
          </p:cNvPr>
          <p:cNvSpPr txBox="1"/>
          <p:nvPr/>
        </p:nvSpPr>
        <p:spPr>
          <a:xfrm>
            <a:off x="4771275" y="1989705"/>
            <a:ext cx="2817844"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0" b="1" i="0" u="none" strike="noStrike" kern="1200" cap="none" spc="0" normalizeH="0" baseline="0" noProof="0" dirty="0">
                <a:ln>
                  <a:noFill/>
                </a:ln>
                <a:solidFill>
                  <a:srgbClr val="F7B902"/>
                </a:solidFill>
                <a:effectLst/>
                <a:uLnTx/>
                <a:uFillTx/>
                <a:latin typeface="微软雅黑"/>
                <a:ea typeface="微软雅黑"/>
              </a:rPr>
              <a:t>2019</a:t>
            </a:r>
            <a:endParaRPr kumimoji="0" lang="zh-CN" altLang="en-US" sz="8000" b="1" i="0" u="none" strike="noStrike" kern="1200" cap="none" spc="0" normalizeH="0" baseline="0" noProof="0" dirty="0">
              <a:ln>
                <a:noFill/>
              </a:ln>
              <a:solidFill>
                <a:srgbClr val="F7B902"/>
              </a:solidFill>
              <a:effectLst/>
              <a:uLnTx/>
              <a:uFillTx/>
              <a:latin typeface="微软雅黑"/>
              <a:ea typeface="微软雅黑"/>
            </a:endParaRPr>
          </a:p>
        </p:txBody>
      </p:sp>
      <p:sp>
        <p:nvSpPr>
          <p:cNvPr id="12" name="文本框 11">
            <a:extLst>
              <a:ext uri="{FF2B5EF4-FFF2-40B4-BE49-F238E27FC236}">
                <a16:creationId xmlns:a16="http://schemas.microsoft.com/office/drawing/2014/main" id="{D839D11A-BED2-40F6-B5FD-44967111A6C7}"/>
              </a:ext>
            </a:extLst>
          </p:cNvPr>
          <p:cNvSpPr txBox="1"/>
          <p:nvPr/>
        </p:nvSpPr>
        <p:spPr>
          <a:xfrm>
            <a:off x="2615183" y="3260406"/>
            <a:ext cx="834168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srgbClr val="F7B902"/>
                </a:solidFill>
                <a:effectLst/>
                <a:uLnTx/>
                <a:uFillTx/>
                <a:latin typeface="微软雅黑"/>
                <a:ea typeface="微软雅黑"/>
              </a:rPr>
              <a:t>商务风金融公司宣传</a:t>
            </a:r>
            <a:r>
              <a:rPr kumimoji="0" lang="en-US" altLang="zh-CN" sz="4800" b="1" i="0" u="none" strike="noStrike" kern="1200" cap="none" spc="0" normalizeH="0" baseline="0" noProof="0" dirty="0">
                <a:ln>
                  <a:noFill/>
                </a:ln>
                <a:solidFill>
                  <a:srgbClr val="F7B902"/>
                </a:solidFill>
                <a:effectLst/>
                <a:uLnTx/>
                <a:uFillTx/>
                <a:latin typeface="微软雅黑"/>
                <a:ea typeface="微软雅黑"/>
              </a:rPr>
              <a:t>PPT</a:t>
            </a:r>
            <a:r>
              <a:rPr kumimoji="0" lang="zh-CN" altLang="en-US" sz="4800" b="1" i="0" u="none" strike="noStrike" kern="1200" cap="none" spc="0" normalizeH="0" baseline="0" noProof="0" dirty="0">
                <a:ln>
                  <a:noFill/>
                </a:ln>
                <a:solidFill>
                  <a:srgbClr val="F7B902"/>
                </a:solidFill>
                <a:effectLst/>
                <a:uLnTx/>
                <a:uFillTx/>
                <a:latin typeface="微软雅黑"/>
                <a:ea typeface="微软雅黑"/>
              </a:rPr>
              <a:t>模板</a:t>
            </a:r>
          </a:p>
        </p:txBody>
      </p:sp>
      <p:sp>
        <p:nvSpPr>
          <p:cNvPr id="13" name="文本框 12">
            <a:extLst>
              <a:ext uri="{FF2B5EF4-FFF2-40B4-BE49-F238E27FC236}">
                <a16:creationId xmlns:a16="http://schemas.microsoft.com/office/drawing/2014/main" id="{7BF080FA-90AF-4831-95CA-FB28BB7642DD}"/>
              </a:ext>
            </a:extLst>
          </p:cNvPr>
          <p:cNvSpPr txBox="1"/>
          <p:nvPr/>
        </p:nvSpPr>
        <p:spPr>
          <a:xfrm>
            <a:off x="4218101" y="3972871"/>
            <a:ext cx="392419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微软雅黑"/>
                <a:ea typeface="微软雅黑"/>
              </a:rPr>
              <a:t>汇报部门：产品部       汇报人 ：读爱礼坊</a:t>
            </a:r>
          </a:p>
        </p:txBody>
      </p:sp>
      <p:sp>
        <p:nvSpPr>
          <p:cNvPr id="18" name="等腰三角形 17">
            <a:extLst>
              <a:ext uri="{FF2B5EF4-FFF2-40B4-BE49-F238E27FC236}">
                <a16:creationId xmlns:a16="http://schemas.microsoft.com/office/drawing/2014/main" id="{FA608294-B68D-46F7-BE6E-A3DFA252A20F}"/>
              </a:ext>
            </a:extLst>
          </p:cNvPr>
          <p:cNvSpPr/>
          <p:nvPr/>
        </p:nvSpPr>
        <p:spPr>
          <a:xfrm rot="2032336">
            <a:off x="3477012" y="6005412"/>
            <a:ext cx="610897" cy="420650"/>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sp>
        <p:nvSpPr>
          <p:cNvPr id="19" name="等腰三角形 18">
            <a:extLst>
              <a:ext uri="{FF2B5EF4-FFF2-40B4-BE49-F238E27FC236}">
                <a16:creationId xmlns:a16="http://schemas.microsoft.com/office/drawing/2014/main" id="{374FEED4-C5F4-46CD-9DFD-11F83137372B}"/>
              </a:ext>
            </a:extLst>
          </p:cNvPr>
          <p:cNvSpPr/>
          <p:nvPr/>
        </p:nvSpPr>
        <p:spPr>
          <a:xfrm rot="20002791">
            <a:off x="9759451" y="5182151"/>
            <a:ext cx="486623" cy="788852"/>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sp>
        <p:nvSpPr>
          <p:cNvPr id="20" name="等腰三角形 19">
            <a:extLst>
              <a:ext uri="{FF2B5EF4-FFF2-40B4-BE49-F238E27FC236}">
                <a16:creationId xmlns:a16="http://schemas.microsoft.com/office/drawing/2014/main" id="{4FE11CAE-EF54-437D-83B6-6C7FB3B6B4E7}"/>
              </a:ext>
            </a:extLst>
          </p:cNvPr>
          <p:cNvSpPr/>
          <p:nvPr/>
        </p:nvSpPr>
        <p:spPr>
          <a:xfrm rot="18973737">
            <a:off x="10868899" y="3693313"/>
            <a:ext cx="504988" cy="639459"/>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sp>
        <p:nvSpPr>
          <p:cNvPr id="22" name="直角三角形 21">
            <a:extLst>
              <a:ext uri="{FF2B5EF4-FFF2-40B4-BE49-F238E27FC236}">
                <a16:creationId xmlns:a16="http://schemas.microsoft.com/office/drawing/2014/main" id="{0CCCD7CA-F856-48A1-AFD4-EFF8F63E7B47}"/>
              </a:ext>
            </a:extLst>
          </p:cNvPr>
          <p:cNvSpPr/>
          <p:nvPr/>
        </p:nvSpPr>
        <p:spPr>
          <a:xfrm rot="14447448">
            <a:off x="10191836" y="368892"/>
            <a:ext cx="650536" cy="643955"/>
          </a:xfrm>
          <a:prstGeom prst="r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endParaRPr>
          </a:p>
        </p:txBody>
      </p:sp>
      <p:sp>
        <p:nvSpPr>
          <p:cNvPr id="23" name="等腰三角形 22">
            <a:extLst>
              <a:ext uri="{FF2B5EF4-FFF2-40B4-BE49-F238E27FC236}">
                <a16:creationId xmlns:a16="http://schemas.microsoft.com/office/drawing/2014/main" id="{03A8287C-3459-4C20-9708-E7B8DB34303C}"/>
              </a:ext>
            </a:extLst>
          </p:cNvPr>
          <p:cNvSpPr/>
          <p:nvPr/>
        </p:nvSpPr>
        <p:spPr>
          <a:xfrm rot="15835926">
            <a:off x="11600978" y="3235156"/>
            <a:ext cx="365846" cy="463266"/>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sp>
        <p:nvSpPr>
          <p:cNvPr id="27" name="等腰三角形 26">
            <a:extLst>
              <a:ext uri="{FF2B5EF4-FFF2-40B4-BE49-F238E27FC236}">
                <a16:creationId xmlns:a16="http://schemas.microsoft.com/office/drawing/2014/main" id="{27ADABDA-CF39-4E8D-922D-961546D7C4AE}"/>
              </a:ext>
            </a:extLst>
          </p:cNvPr>
          <p:cNvSpPr/>
          <p:nvPr/>
        </p:nvSpPr>
        <p:spPr>
          <a:xfrm rot="3151238">
            <a:off x="150671" y="5919445"/>
            <a:ext cx="486623" cy="788852"/>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sp>
        <p:nvSpPr>
          <p:cNvPr id="28" name="矩形 27">
            <a:extLst>
              <a:ext uri="{FF2B5EF4-FFF2-40B4-BE49-F238E27FC236}">
                <a16:creationId xmlns:a16="http://schemas.microsoft.com/office/drawing/2014/main" id="{09B444F3-4739-4042-BF08-2B051C000832}"/>
              </a:ext>
            </a:extLst>
          </p:cNvPr>
          <p:cNvSpPr/>
          <p:nvPr/>
        </p:nvSpPr>
        <p:spPr>
          <a:xfrm>
            <a:off x="3494869" y="4307694"/>
            <a:ext cx="5370656"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7B902"/>
                </a:solidFill>
                <a:effectLst/>
                <a:uLnTx/>
                <a:uFillTx/>
                <a:latin typeface="微软雅黑"/>
                <a:ea typeface="微软雅黑"/>
              </a:rPr>
              <a:t>Business wind financial enterprises publicity PPT templates</a:t>
            </a:r>
          </a:p>
        </p:txBody>
      </p:sp>
      <p:sp>
        <p:nvSpPr>
          <p:cNvPr id="29" name="等腰三角形 28">
            <a:extLst>
              <a:ext uri="{FF2B5EF4-FFF2-40B4-BE49-F238E27FC236}">
                <a16:creationId xmlns:a16="http://schemas.microsoft.com/office/drawing/2014/main" id="{AF4FD178-5CA4-44D1-94B2-9F3C98D3EAFB}"/>
              </a:ext>
            </a:extLst>
          </p:cNvPr>
          <p:cNvSpPr/>
          <p:nvPr/>
        </p:nvSpPr>
        <p:spPr>
          <a:xfrm rot="13754579">
            <a:off x="8667179" y="2959609"/>
            <a:ext cx="283414" cy="358883"/>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sp>
        <p:nvSpPr>
          <p:cNvPr id="31" name="等腰三角形 30">
            <a:extLst>
              <a:ext uri="{FF2B5EF4-FFF2-40B4-BE49-F238E27FC236}">
                <a16:creationId xmlns:a16="http://schemas.microsoft.com/office/drawing/2014/main" id="{180832EC-79B3-44A1-9829-D9A9E46FB138}"/>
              </a:ext>
            </a:extLst>
          </p:cNvPr>
          <p:cNvSpPr/>
          <p:nvPr/>
        </p:nvSpPr>
        <p:spPr>
          <a:xfrm rot="2503585">
            <a:off x="4516151" y="4744545"/>
            <a:ext cx="297989" cy="516716"/>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sp>
        <p:nvSpPr>
          <p:cNvPr id="32" name="等腰三角形 31">
            <a:extLst>
              <a:ext uri="{FF2B5EF4-FFF2-40B4-BE49-F238E27FC236}">
                <a16:creationId xmlns:a16="http://schemas.microsoft.com/office/drawing/2014/main" id="{0CD328B5-B94B-430F-A870-CF7B8521C23A}"/>
              </a:ext>
            </a:extLst>
          </p:cNvPr>
          <p:cNvSpPr/>
          <p:nvPr/>
        </p:nvSpPr>
        <p:spPr>
          <a:xfrm rot="7926786">
            <a:off x="3893150" y="2065558"/>
            <a:ext cx="341035" cy="549925"/>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pic>
        <p:nvPicPr>
          <p:cNvPr id="33" name="20 片头音乐007">
            <a:hlinkClick r:id="" action="ppaction://media"/>
            <a:extLst>
              <a:ext uri="{FF2B5EF4-FFF2-40B4-BE49-F238E27FC236}">
                <a16:creationId xmlns:a16="http://schemas.microsoft.com/office/drawing/2014/main" id="{11FF6A3C-5ED0-41EB-9298-07C7071DFC6F}"/>
              </a:ext>
            </a:extLst>
          </p:cNvPr>
          <p:cNvPicPr>
            <a:picLocks noChangeAspect="1"/>
          </p:cNvPicPr>
          <p:nvPr>
            <a:audioFile r:link="rId2"/>
            <p:extLst>
              <p:ext uri="{DAA4B4D4-6D71-4841-9C94-3DE7FCFB9230}">
                <p14:media xmlns:p14="http://schemas.microsoft.com/office/powerpoint/2010/main" r:embed="rId1">
                  <p14:fade in="500" out="500"/>
                </p14:media>
              </p:ext>
            </p:extLst>
          </p:nvPr>
        </p:nvPicPr>
        <p:blipFill>
          <a:blip r:embed="rId10"/>
          <a:stretch>
            <a:fillRect/>
          </a:stretch>
        </p:blipFill>
        <p:spPr>
          <a:xfrm>
            <a:off x="-683139" y="5963678"/>
            <a:ext cx="609600" cy="609600"/>
          </a:xfrm>
          <a:prstGeom prst="rect">
            <a:avLst/>
          </a:prstGeom>
        </p:spPr>
      </p:pic>
    </p:spTree>
    <p:extLst>
      <p:ext uri="{BB962C8B-B14F-4D97-AF65-F5344CB8AC3E}">
        <p14:creationId xmlns:p14="http://schemas.microsoft.com/office/powerpoint/2010/main" val="733413709"/>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3"/>
                                        </p:tgtEl>
                                      </p:cBhvr>
                                    </p:cmd>
                                  </p:childTnLst>
                                </p:cTn>
                              </p:par>
                            </p:childTnLst>
                          </p:cTn>
                        </p:par>
                        <p:par>
                          <p:cTn id="7" fill="hold">
                            <p:stCondLst>
                              <p:cond delay="0"/>
                            </p:stCondLst>
                            <p:childTnLst>
                              <p:par>
                                <p:cTn id="8" presetID="53" presetClass="entr" presetSubtype="16"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ppt_w</p:attrName>
                                        </p:attrNameLst>
                                      </p:cBhvr>
                                      <p:tavLst>
                                        <p:tav tm="0">
                                          <p:val>
                                            <p:fltVal val="0"/>
                                          </p:val>
                                        </p:tav>
                                        <p:tav tm="100000">
                                          <p:val>
                                            <p:strVal val="#ppt_w"/>
                                          </p:val>
                                        </p:tav>
                                      </p:tavLst>
                                    </p:anim>
                                    <p:anim calcmode="lin" valueType="num">
                                      <p:cBhvr>
                                        <p:cTn id="11" dur="500" fill="hold"/>
                                        <p:tgtEl>
                                          <p:spTgt spid="6"/>
                                        </p:tgtEl>
                                        <p:attrNameLst>
                                          <p:attrName>ppt_h</p:attrName>
                                        </p:attrNameLst>
                                      </p:cBhvr>
                                      <p:tavLst>
                                        <p:tav tm="0">
                                          <p:val>
                                            <p:fltVal val="0"/>
                                          </p:val>
                                        </p:tav>
                                        <p:tav tm="100000">
                                          <p:val>
                                            <p:strVal val="#ppt_h"/>
                                          </p:val>
                                        </p:tav>
                                      </p:tavLst>
                                    </p:anim>
                                    <p:animEffect transition="in" filter="fade">
                                      <p:cBhvr>
                                        <p:cTn id="12" dur="500"/>
                                        <p:tgtEl>
                                          <p:spTgt spid="6"/>
                                        </p:tgtEl>
                                      </p:cBhvr>
                                    </p:animEffect>
                                  </p:childTnLst>
                                </p:cTn>
                              </p:par>
                            </p:childTnLst>
                          </p:cTn>
                        </p:par>
                        <p:par>
                          <p:cTn id="13" fill="hold">
                            <p:stCondLst>
                              <p:cond delay="500"/>
                            </p:stCondLst>
                            <p:childTnLst>
                              <p:par>
                                <p:cTn id="14" presetID="2" presetClass="entr" presetSubtype="8"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0-#ppt_w/2"/>
                                          </p:val>
                                        </p:tav>
                                        <p:tav tm="100000">
                                          <p:val>
                                            <p:strVal val="#ppt_x"/>
                                          </p:val>
                                        </p:tav>
                                      </p:tavLst>
                                    </p:anim>
                                    <p:anim calcmode="lin" valueType="num">
                                      <p:cBhvr additive="base">
                                        <p:cTn id="17" dur="500" fill="hold"/>
                                        <p:tgtEl>
                                          <p:spTgt spid="3"/>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1+#ppt_w/2"/>
                                          </p:val>
                                        </p:tav>
                                        <p:tav tm="100000">
                                          <p:val>
                                            <p:strVal val="#ppt_x"/>
                                          </p:val>
                                        </p:tav>
                                      </p:tavLst>
                                    </p:anim>
                                    <p:anim calcmode="lin" valueType="num">
                                      <p:cBhvr additive="base">
                                        <p:cTn id="21" dur="500" fill="hold"/>
                                        <p:tgtEl>
                                          <p:spTgt spid="10"/>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45" presetClass="entr" presetSubtype="0" fill="hold" grpId="0" nodeType="afterEffect">
                                  <p:stCondLst>
                                    <p:cond delay="0"/>
                                  </p:stCondLst>
                                  <p:iterate type="lt">
                                    <p:tmPct val="10000"/>
                                  </p:iterate>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anim calcmode="lin" valueType="num">
                                      <p:cBhvr>
                                        <p:cTn id="26" dur="500" fill="hold"/>
                                        <p:tgtEl>
                                          <p:spTgt spid="11"/>
                                        </p:tgtEl>
                                        <p:attrNameLst>
                                          <p:attrName>ppt_w</p:attrName>
                                        </p:attrNameLst>
                                      </p:cBhvr>
                                      <p:tavLst>
                                        <p:tav tm="0" fmla="#ppt_w*sin(2.5*pi*$)">
                                          <p:val>
                                            <p:fltVal val="0"/>
                                          </p:val>
                                        </p:tav>
                                        <p:tav tm="100000">
                                          <p:val>
                                            <p:fltVal val="1"/>
                                          </p:val>
                                        </p:tav>
                                      </p:tavLst>
                                    </p:anim>
                                    <p:anim calcmode="lin" valueType="num">
                                      <p:cBhvr>
                                        <p:cTn id="27" dur="500" fill="hold"/>
                                        <p:tgtEl>
                                          <p:spTgt spid="11"/>
                                        </p:tgtEl>
                                        <p:attrNameLst>
                                          <p:attrName>ppt_h</p:attrName>
                                        </p:attrNameLst>
                                      </p:cBhvr>
                                      <p:tavLst>
                                        <p:tav tm="0">
                                          <p:val>
                                            <p:strVal val="#ppt_h"/>
                                          </p:val>
                                        </p:tav>
                                        <p:tav tm="100000">
                                          <p:val>
                                            <p:strVal val="#ppt_h"/>
                                          </p:val>
                                        </p:tav>
                                      </p:tavLst>
                                    </p:anim>
                                  </p:childTnLst>
                                </p:cTn>
                              </p:par>
                              <p:par>
                                <p:cTn id="28" presetID="31" presetClass="entr" presetSubtype="0" fill="hold" grpId="0" nodeType="withEffect">
                                  <p:stCondLst>
                                    <p:cond delay="0"/>
                                  </p:stCondLst>
                                  <p:iterate type="lt">
                                    <p:tmPct val="5000"/>
                                  </p:iterate>
                                  <p:childTnLst>
                                    <p:set>
                                      <p:cBhvr>
                                        <p:cTn id="29" dur="1" fill="hold">
                                          <p:stCondLst>
                                            <p:cond delay="0"/>
                                          </p:stCondLst>
                                        </p:cTn>
                                        <p:tgtEl>
                                          <p:spTgt spid="12"/>
                                        </p:tgtEl>
                                        <p:attrNameLst>
                                          <p:attrName>style.visibility</p:attrName>
                                        </p:attrNameLst>
                                      </p:cBhvr>
                                      <p:to>
                                        <p:strVal val="visible"/>
                                      </p:to>
                                    </p:set>
                                    <p:anim calcmode="lin" valueType="num">
                                      <p:cBhvr>
                                        <p:cTn id="30" dur="500" fill="hold"/>
                                        <p:tgtEl>
                                          <p:spTgt spid="12"/>
                                        </p:tgtEl>
                                        <p:attrNameLst>
                                          <p:attrName>ppt_w</p:attrName>
                                        </p:attrNameLst>
                                      </p:cBhvr>
                                      <p:tavLst>
                                        <p:tav tm="0">
                                          <p:val>
                                            <p:fltVal val="0"/>
                                          </p:val>
                                        </p:tav>
                                        <p:tav tm="100000">
                                          <p:val>
                                            <p:strVal val="#ppt_w"/>
                                          </p:val>
                                        </p:tav>
                                      </p:tavLst>
                                    </p:anim>
                                    <p:anim calcmode="lin" valueType="num">
                                      <p:cBhvr>
                                        <p:cTn id="31" dur="500" fill="hold"/>
                                        <p:tgtEl>
                                          <p:spTgt spid="12"/>
                                        </p:tgtEl>
                                        <p:attrNameLst>
                                          <p:attrName>ppt_h</p:attrName>
                                        </p:attrNameLst>
                                      </p:cBhvr>
                                      <p:tavLst>
                                        <p:tav tm="0">
                                          <p:val>
                                            <p:fltVal val="0"/>
                                          </p:val>
                                        </p:tav>
                                        <p:tav tm="100000">
                                          <p:val>
                                            <p:strVal val="#ppt_h"/>
                                          </p:val>
                                        </p:tav>
                                      </p:tavLst>
                                    </p:anim>
                                    <p:anim calcmode="lin" valueType="num">
                                      <p:cBhvr>
                                        <p:cTn id="32" dur="500" fill="hold"/>
                                        <p:tgtEl>
                                          <p:spTgt spid="12"/>
                                        </p:tgtEl>
                                        <p:attrNameLst>
                                          <p:attrName>style.rotation</p:attrName>
                                        </p:attrNameLst>
                                      </p:cBhvr>
                                      <p:tavLst>
                                        <p:tav tm="0">
                                          <p:val>
                                            <p:fltVal val="90"/>
                                          </p:val>
                                        </p:tav>
                                        <p:tav tm="100000">
                                          <p:val>
                                            <p:fltVal val="0"/>
                                          </p:val>
                                        </p:tav>
                                      </p:tavLst>
                                    </p:anim>
                                    <p:animEffect transition="in" filter="fade">
                                      <p:cBhvr>
                                        <p:cTn id="33" dur="500"/>
                                        <p:tgtEl>
                                          <p:spTgt spid="12"/>
                                        </p:tgtEl>
                                      </p:cBhvr>
                                    </p:animEffect>
                                  </p:childTnLst>
                                </p:cTn>
                              </p:par>
                            </p:childTnLst>
                          </p:cTn>
                        </p:par>
                        <p:par>
                          <p:cTn id="34" fill="hold">
                            <p:stCondLst>
                              <p:cond delay="1825"/>
                            </p:stCondLst>
                            <p:childTnLst>
                              <p:par>
                                <p:cTn id="35" presetID="41" presetClass="entr" presetSubtype="0" fill="hold" grpId="0" nodeType="afterEffect">
                                  <p:stCondLst>
                                    <p:cond delay="0"/>
                                  </p:stCondLst>
                                  <p:iterate type="lt">
                                    <p:tmPct val="10000"/>
                                  </p:iterate>
                                  <p:childTnLst>
                                    <p:set>
                                      <p:cBhvr>
                                        <p:cTn id="36" dur="1" fill="hold">
                                          <p:stCondLst>
                                            <p:cond delay="0"/>
                                          </p:stCondLst>
                                        </p:cTn>
                                        <p:tgtEl>
                                          <p:spTgt spid="13"/>
                                        </p:tgtEl>
                                        <p:attrNameLst>
                                          <p:attrName>style.visibility</p:attrName>
                                        </p:attrNameLst>
                                      </p:cBhvr>
                                      <p:to>
                                        <p:strVal val="visible"/>
                                      </p:to>
                                    </p:set>
                                    <p:anim calcmode="lin" valueType="num">
                                      <p:cBhvr>
                                        <p:cTn id="37"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38" dur="500" fill="hold"/>
                                        <p:tgtEl>
                                          <p:spTgt spid="13"/>
                                        </p:tgtEl>
                                        <p:attrNameLst>
                                          <p:attrName>ppt_y</p:attrName>
                                        </p:attrNameLst>
                                      </p:cBhvr>
                                      <p:tavLst>
                                        <p:tav tm="0">
                                          <p:val>
                                            <p:strVal val="#ppt_y"/>
                                          </p:val>
                                        </p:tav>
                                        <p:tav tm="100000">
                                          <p:val>
                                            <p:strVal val="#ppt_y"/>
                                          </p:val>
                                        </p:tav>
                                      </p:tavLst>
                                    </p:anim>
                                    <p:anim calcmode="lin" valueType="num">
                                      <p:cBhvr>
                                        <p:cTn id="39"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40"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41" dur="500" tmFilter="0,0; .5, 1; 1, 1"/>
                                        <p:tgtEl>
                                          <p:spTgt spid="13"/>
                                        </p:tgtEl>
                                      </p:cBhvr>
                                    </p:animEffect>
                                  </p:childTnLst>
                                </p:cTn>
                              </p:par>
                              <p:par>
                                <p:cTn id="42" presetID="53" presetClass="entr" presetSubtype="528"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 calcmode="lin" valueType="num">
                                      <p:cBhvr>
                                        <p:cTn id="44" dur="500" fill="hold"/>
                                        <p:tgtEl>
                                          <p:spTgt spid="28"/>
                                        </p:tgtEl>
                                        <p:attrNameLst>
                                          <p:attrName>ppt_w</p:attrName>
                                        </p:attrNameLst>
                                      </p:cBhvr>
                                      <p:tavLst>
                                        <p:tav tm="0">
                                          <p:val>
                                            <p:fltVal val="0"/>
                                          </p:val>
                                        </p:tav>
                                        <p:tav tm="100000">
                                          <p:val>
                                            <p:strVal val="#ppt_w"/>
                                          </p:val>
                                        </p:tav>
                                      </p:tavLst>
                                    </p:anim>
                                    <p:anim calcmode="lin" valueType="num">
                                      <p:cBhvr>
                                        <p:cTn id="45" dur="500" fill="hold"/>
                                        <p:tgtEl>
                                          <p:spTgt spid="28"/>
                                        </p:tgtEl>
                                        <p:attrNameLst>
                                          <p:attrName>ppt_h</p:attrName>
                                        </p:attrNameLst>
                                      </p:cBhvr>
                                      <p:tavLst>
                                        <p:tav tm="0">
                                          <p:val>
                                            <p:fltVal val="0"/>
                                          </p:val>
                                        </p:tav>
                                        <p:tav tm="100000">
                                          <p:val>
                                            <p:strVal val="#ppt_h"/>
                                          </p:val>
                                        </p:tav>
                                      </p:tavLst>
                                    </p:anim>
                                    <p:animEffect transition="in" filter="fade">
                                      <p:cBhvr>
                                        <p:cTn id="46" dur="500"/>
                                        <p:tgtEl>
                                          <p:spTgt spid="28"/>
                                        </p:tgtEl>
                                      </p:cBhvr>
                                    </p:animEffect>
                                    <p:anim calcmode="lin" valueType="num">
                                      <p:cBhvr>
                                        <p:cTn id="47" dur="500" fill="hold"/>
                                        <p:tgtEl>
                                          <p:spTgt spid="28"/>
                                        </p:tgtEl>
                                        <p:attrNameLst>
                                          <p:attrName>ppt_x</p:attrName>
                                        </p:attrNameLst>
                                      </p:cBhvr>
                                      <p:tavLst>
                                        <p:tav tm="0">
                                          <p:val>
                                            <p:fltVal val="0.5"/>
                                          </p:val>
                                        </p:tav>
                                        <p:tav tm="100000">
                                          <p:val>
                                            <p:strVal val="#ppt_x"/>
                                          </p:val>
                                        </p:tav>
                                      </p:tavLst>
                                    </p:anim>
                                    <p:anim calcmode="lin" valueType="num">
                                      <p:cBhvr>
                                        <p:cTn id="48" dur="500" fill="hold"/>
                                        <p:tgtEl>
                                          <p:spTgt spid="28"/>
                                        </p:tgtEl>
                                        <p:attrNameLst>
                                          <p:attrName>ppt_y</p:attrName>
                                        </p:attrNameLst>
                                      </p:cBhvr>
                                      <p:tavLst>
                                        <p:tav tm="0">
                                          <p:val>
                                            <p:fltVal val="0.5"/>
                                          </p:val>
                                        </p:tav>
                                        <p:tav tm="100000">
                                          <p:val>
                                            <p:strVal val="#ppt_y"/>
                                          </p:val>
                                        </p:tav>
                                      </p:tavLst>
                                    </p:anim>
                                  </p:childTnLst>
                                </p:cTn>
                              </p:par>
                              <p:par>
                                <p:cTn id="49" presetID="53" presetClass="entr" presetSubtype="528"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p:cTn id="51" dur="750" fill="hold"/>
                                        <p:tgtEl>
                                          <p:spTgt spid="8"/>
                                        </p:tgtEl>
                                        <p:attrNameLst>
                                          <p:attrName>ppt_w</p:attrName>
                                        </p:attrNameLst>
                                      </p:cBhvr>
                                      <p:tavLst>
                                        <p:tav tm="0">
                                          <p:val>
                                            <p:fltVal val="0"/>
                                          </p:val>
                                        </p:tav>
                                        <p:tav tm="100000">
                                          <p:val>
                                            <p:strVal val="#ppt_w"/>
                                          </p:val>
                                        </p:tav>
                                      </p:tavLst>
                                    </p:anim>
                                    <p:anim calcmode="lin" valueType="num">
                                      <p:cBhvr>
                                        <p:cTn id="52" dur="750" fill="hold"/>
                                        <p:tgtEl>
                                          <p:spTgt spid="8"/>
                                        </p:tgtEl>
                                        <p:attrNameLst>
                                          <p:attrName>ppt_h</p:attrName>
                                        </p:attrNameLst>
                                      </p:cBhvr>
                                      <p:tavLst>
                                        <p:tav tm="0">
                                          <p:val>
                                            <p:fltVal val="0"/>
                                          </p:val>
                                        </p:tav>
                                        <p:tav tm="100000">
                                          <p:val>
                                            <p:strVal val="#ppt_h"/>
                                          </p:val>
                                        </p:tav>
                                      </p:tavLst>
                                    </p:anim>
                                    <p:animEffect transition="in" filter="fade">
                                      <p:cBhvr>
                                        <p:cTn id="53" dur="750"/>
                                        <p:tgtEl>
                                          <p:spTgt spid="8"/>
                                        </p:tgtEl>
                                      </p:cBhvr>
                                    </p:animEffect>
                                    <p:anim calcmode="lin" valueType="num">
                                      <p:cBhvr>
                                        <p:cTn id="54" dur="750" fill="hold"/>
                                        <p:tgtEl>
                                          <p:spTgt spid="8"/>
                                        </p:tgtEl>
                                        <p:attrNameLst>
                                          <p:attrName>ppt_x</p:attrName>
                                        </p:attrNameLst>
                                      </p:cBhvr>
                                      <p:tavLst>
                                        <p:tav tm="0">
                                          <p:val>
                                            <p:fltVal val="0.5"/>
                                          </p:val>
                                        </p:tav>
                                        <p:tav tm="100000">
                                          <p:val>
                                            <p:strVal val="#ppt_x"/>
                                          </p:val>
                                        </p:tav>
                                      </p:tavLst>
                                    </p:anim>
                                    <p:anim calcmode="lin" valueType="num">
                                      <p:cBhvr>
                                        <p:cTn id="55" dur="750" fill="hold"/>
                                        <p:tgtEl>
                                          <p:spTgt spid="8"/>
                                        </p:tgtEl>
                                        <p:attrNameLst>
                                          <p:attrName>ppt_y</p:attrName>
                                        </p:attrNameLst>
                                      </p:cBhvr>
                                      <p:tavLst>
                                        <p:tav tm="0">
                                          <p:val>
                                            <p:fltVal val="0.5"/>
                                          </p:val>
                                        </p:tav>
                                        <p:tav tm="100000">
                                          <p:val>
                                            <p:strVal val="#ppt_y"/>
                                          </p:val>
                                        </p:tav>
                                      </p:tavLst>
                                    </p:anim>
                                  </p:childTnLst>
                                </p:cTn>
                              </p:par>
                              <p:par>
                                <p:cTn id="56" presetID="53" presetClass="entr" presetSubtype="528" fill="hold" grpId="0" nodeType="withEffect">
                                  <p:stCondLst>
                                    <p:cond delay="0"/>
                                  </p:stCondLst>
                                  <p:childTnLst>
                                    <p:set>
                                      <p:cBhvr>
                                        <p:cTn id="57" dur="1" fill="hold">
                                          <p:stCondLst>
                                            <p:cond delay="0"/>
                                          </p:stCondLst>
                                        </p:cTn>
                                        <p:tgtEl>
                                          <p:spTgt spid="7"/>
                                        </p:tgtEl>
                                        <p:attrNameLst>
                                          <p:attrName>style.visibility</p:attrName>
                                        </p:attrNameLst>
                                      </p:cBhvr>
                                      <p:to>
                                        <p:strVal val="visible"/>
                                      </p:to>
                                    </p:set>
                                    <p:anim calcmode="lin" valueType="num">
                                      <p:cBhvr>
                                        <p:cTn id="58" dur="750" fill="hold"/>
                                        <p:tgtEl>
                                          <p:spTgt spid="7"/>
                                        </p:tgtEl>
                                        <p:attrNameLst>
                                          <p:attrName>ppt_w</p:attrName>
                                        </p:attrNameLst>
                                      </p:cBhvr>
                                      <p:tavLst>
                                        <p:tav tm="0">
                                          <p:val>
                                            <p:fltVal val="0"/>
                                          </p:val>
                                        </p:tav>
                                        <p:tav tm="100000">
                                          <p:val>
                                            <p:strVal val="#ppt_w"/>
                                          </p:val>
                                        </p:tav>
                                      </p:tavLst>
                                    </p:anim>
                                    <p:anim calcmode="lin" valueType="num">
                                      <p:cBhvr>
                                        <p:cTn id="59" dur="750" fill="hold"/>
                                        <p:tgtEl>
                                          <p:spTgt spid="7"/>
                                        </p:tgtEl>
                                        <p:attrNameLst>
                                          <p:attrName>ppt_h</p:attrName>
                                        </p:attrNameLst>
                                      </p:cBhvr>
                                      <p:tavLst>
                                        <p:tav tm="0">
                                          <p:val>
                                            <p:fltVal val="0"/>
                                          </p:val>
                                        </p:tav>
                                        <p:tav tm="100000">
                                          <p:val>
                                            <p:strVal val="#ppt_h"/>
                                          </p:val>
                                        </p:tav>
                                      </p:tavLst>
                                    </p:anim>
                                    <p:animEffect transition="in" filter="fade">
                                      <p:cBhvr>
                                        <p:cTn id="60" dur="750"/>
                                        <p:tgtEl>
                                          <p:spTgt spid="7"/>
                                        </p:tgtEl>
                                      </p:cBhvr>
                                    </p:animEffect>
                                    <p:anim calcmode="lin" valueType="num">
                                      <p:cBhvr>
                                        <p:cTn id="61" dur="750" fill="hold"/>
                                        <p:tgtEl>
                                          <p:spTgt spid="7"/>
                                        </p:tgtEl>
                                        <p:attrNameLst>
                                          <p:attrName>ppt_x</p:attrName>
                                        </p:attrNameLst>
                                      </p:cBhvr>
                                      <p:tavLst>
                                        <p:tav tm="0">
                                          <p:val>
                                            <p:fltVal val="0.5"/>
                                          </p:val>
                                        </p:tav>
                                        <p:tav tm="100000">
                                          <p:val>
                                            <p:strVal val="#ppt_x"/>
                                          </p:val>
                                        </p:tav>
                                      </p:tavLst>
                                    </p:anim>
                                    <p:anim calcmode="lin" valueType="num">
                                      <p:cBhvr>
                                        <p:cTn id="62" dur="750" fill="hold"/>
                                        <p:tgtEl>
                                          <p:spTgt spid="7"/>
                                        </p:tgtEl>
                                        <p:attrNameLst>
                                          <p:attrName>ppt_y</p:attrName>
                                        </p:attrNameLst>
                                      </p:cBhvr>
                                      <p:tavLst>
                                        <p:tav tm="0">
                                          <p:val>
                                            <p:fltVal val="0.5"/>
                                          </p:val>
                                        </p:tav>
                                        <p:tav tm="100000">
                                          <p:val>
                                            <p:strVal val="#ppt_y"/>
                                          </p:val>
                                        </p:tav>
                                      </p:tavLst>
                                    </p:anim>
                                  </p:childTnLst>
                                </p:cTn>
                              </p:par>
                              <p:par>
                                <p:cTn id="63" presetID="53" presetClass="entr" presetSubtype="528"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anim calcmode="lin" valueType="num">
                                      <p:cBhvr>
                                        <p:cTn id="65" dur="750" fill="hold"/>
                                        <p:tgtEl>
                                          <p:spTgt spid="27"/>
                                        </p:tgtEl>
                                        <p:attrNameLst>
                                          <p:attrName>ppt_w</p:attrName>
                                        </p:attrNameLst>
                                      </p:cBhvr>
                                      <p:tavLst>
                                        <p:tav tm="0">
                                          <p:val>
                                            <p:fltVal val="0"/>
                                          </p:val>
                                        </p:tav>
                                        <p:tav tm="100000">
                                          <p:val>
                                            <p:strVal val="#ppt_w"/>
                                          </p:val>
                                        </p:tav>
                                      </p:tavLst>
                                    </p:anim>
                                    <p:anim calcmode="lin" valueType="num">
                                      <p:cBhvr>
                                        <p:cTn id="66" dur="750" fill="hold"/>
                                        <p:tgtEl>
                                          <p:spTgt spid="27"/>
                                        </p:tgtEl>
                                        <p:attrNameLst>
                                          <p:attrName>ppt_h</p:attrName>
                                        </p:attrNameLst>
                                      </p:cBhvr>
                                      <p:tavLst>
                                        <p:tav tm="0">
                                          <p:val>
                                            <p:fltVal val="0"/>
                                          </p:val>
                                        </p:tav>
                                        <p:tav tm="100000">
                                          <p:val>
                                            <p:strVal val="#ppt_h"/>
                                          </p:val>
                                        </p:tav>
                                      </p:tavLst>
                                    </p:anim>
                                    <p:animEffect transition="in" filter="fade">
                                      <p:cBhvr>
                                        <p:cTn id="67" dur="750"/>
                                        <p:tgtEl>
                                          <p:spTgt spid="27"/>
                                        </p:tgtEl>
                                      </p:cBhvr>
                                    </p:animEffect>
                                    <p:anim calcmode="lin" valueType="num">
                                      <p:cBhvr>
                                        <p:cTn id="68" dur="750" fill="hold"/>
                                        <p:tgtEl>
                                          <p:spTgt spid="27"/>
                                        </p:tgtEl>
                                        <p:attrNameLst>
                                          <p:attrName>ppt_x</p:attrName>
                                        </p:attrNameLst>
                                      </p:cBhvr>
                                      <p:tavLst>
                                        <p:tav tm="0">
                                          <p:val>
                                            <p:fltVal val="0.5"/>
                                          </p:val>
                                        </p:tav>
                                        <p:tav tm="100000">
                                          <p:val>
                                            <p:strVal val="#ppt_x"/>
                                          </p:val>
                                        </p:tav>
                                      </p:tavLst>
                                    </p:anim>
                                    <p:anim calcmode="lin" valueType="num">
                                      <p:cBhvr>
                                        <p:cTn id="69" dur="750" fill="hold"/>
                                        <p:tgtEl>
                                          <p:spTgt spid="27"/>
                                        </p:tgtEl>
                                        <p:attrNameLst>
                                          <p:attrName>ppt_y</p:attrName>
                                        </p:attrNameLst>
                                      </p:cBhvr>
                                      <p:tavLst>
                                        <p:tav tm="0">
                                          <p:val>
                                            <p:fltVal val="0.5"/>
                                          </p:val>
                                        </p:tav>
                                        <p:tav tm="100000">
                                          <p:val>
                                            <p:strVal val="#ppt_y"/>
                                          </p:val>
                                        </p:tav>
                                      </p:tavLst>
                                    </p:anim>
                                  </p:childTnLst>
                                </p:cTn>
                              </p:par>
                              <p:par>
                                <p:cTn id="70" presetID="53" presetClass="entr" presetSubtype="528"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 calcmode="lin" valueType="num">
                                      <p:cBhvr>
                                        <p:cTn id="72" dur="750" fill="hold"/>
                                        <p:tgtEl>
                                          <p:spTgt spid="18"/>
                                        </p:tgtEl>
                                        <p:attrNameLst>
                                          <p:attrName>ppt_w</p:attrName>
                                        </p:attrNameLst>
                                      </p:cBhvr>
                                      <p:tavLst>
                                        <p:tav tm="0">
                                          <p:val>
                                            <p:fltVal val="0"/>
                                          </p:val>
                                        </p:tav>
                                        <p:tav tm="100000">
                                          <p:val>
                                            <p:strVal val="#ppt_w"/>
                                          </p:val>
                                        </p:tav>
                                      </p:tavLst>
                                    </p:anim>
                                    <p:anim calcmode="lin" valueType="num">
                                      <p:cBhvr>
                                        <p:cTn id="73" dur="750" fill="hold"/>
                                        <p:tgtEl>
                                          <p:spTgt spid="18"/>
                                        </p:tgtEl>
                                        <p:attrNameLst>
                                          <p:attrName>ppt_h</p:attrName>
                                        </p:attrNameLst>
                                      </p:cBhvr>
                                      <p:tavLst>
                                        <p:tav tm="0">
                                          <p:val>
                                            <p:fltVal val="0"/>
                                          </p:val>
                                        </p:tav>
                                        <p:tav tm="100000">
                                          <p:val>
                                            <p:strVal val="#ppt_h"/>
                                          </p:val>
                                        </p:tav>
                                      </p:tavLst>
                                    </p:anim>
                                    <p:animEffect transition="in" filter="fade">
                                      <p:cBhvr>
                                        <p:cTn id="74" dur="750"/>
                                        <p:tgtEl>
                                          <p:spTgt spid="18"/>
                                        </p:tgtEl>
                                      </p:cBhvr>
                                    </p:animEffect>
                                    <p:anim calcmode="lin" valueType="num">
                                      <p:cBhvr>
                                        <p:cTn id="75" dur="750" fill="hold"/>
                                        <p:tgtEl>
                                          <p:spTgt spid="18"/>
                                        </p:tgtEl>
                                        <p:attrNameLst>
                                          <p:attrName>ppt_x</p:attrName>
                                        </p:attrNameLst>
                                      </p:cBhvr>
                                      <p:tavLst>
                                        <p:tav tm="0">
                                          <p:val>
                                            <p:fltVal val="0.5"/>
                                          </p:val>
                                        </p:tav>
                                        <p:tav tm="100000">
                                          <p:val>
                                            <p:strVal val="#ppt_x"/>
                                          </p:val>
                                        </p:tav>
                                      </p:tavLst>
                                    </p:anim>
                                    <p:anim calcmode="lin" valueType="num">
                                      <p:cBhvr>
                                        <p:cTn id="76" dur="750" fill="hold"/>
                                        <p:tgtEl>
                                          <p:spTgt spid="18"/>
                                        </p:tgtEl>
                                        <p:attrNameLst>
                                          <p:attrName>ppt_y</p:attrName>
                                        </p:attrNameLst>
                                      </p:cBhvr>
                                      <p:tavLst>
                                        <p:tav tm="0">
                                          <p:val>
                                            <p:fltVal val="0.5"/>
                                          </p:val>
                                        </p:tav>
                                        <p:tav tm="100000">
                                          <p:val>
                                            <p:strVal val="#ppt_y"/>
                                          </p:val>
                                        </p:tav>
                                      </p:tavLst>
                                    </p:anim>
                                  </p:childTnLst>
                                </p:cTn>
                              </p:par>
                              <p:par>
                                <p:cTn id="77" presetID="53" presetClass="entr" presetSubtype="528"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anim calcmode="lin" valueType="num">
                                      <p:cBhvr>
                                        <p:cTn id="79" dur="750" fill="hold"/>
                                        <p:tgtEl>
                                          <p:spTgt spid="31"/>
                                        </p:tgtEl>
                                        <p:attrNameLst>
                                          <p:attrName>ppt_w</p:attrName>
                                        </p:attrNameLst>
                                      </p:cBhvr>
                                      <p:tavLst>
                                        <p:tav tm="0">
                                          <p:val>
                                            <p:fltVal val="0"/>
                                          </p:val>
                                        </p:tav>
                                        <p:tav tm="100000">
                                          <p:val>
                                            <p:strVal val="#ppt_w"/>
                                          </p:val>
                                        </p:tav>
                                      </p:tavLst>
                                    </p:anim>
                                    <p:anim calcmode="lin" valueType="num">
                                      <p:cBhvr>
                                        <p:cTn id="80" dur="750" fill="hold"/>
                                        <p:tgtEl>
                                          <p:spTgt spid="31"/>
                                        </p:tgtEl>
                                        <p:attrNameLst>
                                          <p:attrName>ppt_h</p:attrName>
                                        </p:attrNameLst>
                                      </p:cBhvr>
                                      <p:tavLst>
                                        <p:tav tm="0">
                                          <p:val>
                                            <p:fltVal val="0"/>
                                          </p:val>
                                        </p:tav>
                                        <p:tav tm="100000">
                                          <p:val>
                                            <p:strVal val="#ppt_h"/>
                                          </p:val>
                                        </p:tav>
                                      </p:tavLst>
                                    </p:anim>
                                    <p:animEffect transition="in" filter="fade">
                                      <p:cBhvr>
                                        <p:cTn id="81" dur="750"/>
                                        <p:tgtEl>
                                          <p:spTgt spid="31"/>
                                        </p:tgtEl>
                                      </p:cBhvr>
                                    </p:animEffect>
                                    <p:anim calcmode="lin" valueType="num">
                                      <p:cBhvr>
                                        <p:cTn id="82" dur="750" fill="hold"/>
                                        <p:tgtEl>
                                          <p:spTgt spid="31"/>
                                        </p:tgtEl>
                                        <p:attrNameLst>
                                          <p:attrName>ppt_x</p:attrName>
                                        </p:attrNameLst>
                                      </p:cBhvr>
                                      <p:tavLst>
                                        <p:tav tm="0">
                                          <p:val>
                                            <p:fltVal val="0.5"/>
                                          </p:val>
                                        </p:tav>
                                        <p:tav tm="100000">
                                          <p:val>
                                            <p:strVal val="#ppt_x"/>
                                          </p:val>
                                        </p:tav>
                                      </p:tavLst>
                                    </p:anim>
                                    <p:anim calcmode="lin" valueType="num">
                                      <p:cBhvr>
                                        <p:cTn id="83" dur="750" fill="hold"/>
                                        <p:tgtEl>
                                          <p:spTgt spid="31"/>
                                        </p:tgtEl>
                                        <p:attrNameLst>
                                          <p:attrName>ppt_y</p:attrName>
                                        </p:attrNameLst>
                                      </p:cBhvr>
                                      <p:tavLst>
                                        <p:tav tm="0">
                                          <p:val>
                                            <p:fltVal val="0.5"/>
                                          </p:val>
                                        </p:tav>
                                        <p:tav tm="100000">
                                          <p:val>
                                            <p:strVal val="#ppt_y"/>
                                          </p:val>
                                        </p:tav>
                                      </p:tavLst>
                                    </p:anim>
                                  </p:childTnLst>
                                </p:cTn>
                              </p:par>
                              <p:par>
                                <p:cTn id="84" presetID="53" presetClass="entr" presetSubtype="528" fill="hold" grpId="0" nodeType="withEffect">
                                  <p:stCondLst>
                                    <p:cond delay="0"/>
                                  </p:stCondLst>
                                  <p:childTnLst>
                                    <p:set>
                                      <p:cBhvr>
                                        <p:cTn id="85" dur="1" fill="hold">
                                          <p:stCondLst>
                                            <p:cond delay="0"/>
                                          </p:stCondLst>
                                        </p:cTn>
                                        <p:tgtEl>
                                          <p:spTgt spid="32"/>
                                        </p:tgtEl>
                                        <p:attrNameLst>
                                          <p:attrName>style.visibility</p:attrName>
                                        </p:attrNameLst>
                                      </p:cBhvr>
                                      <p:to>
                                        <p:strVal val="visible"/>
                                      </p:to>
                                    </p:set>
                                    <p:anim calcmode="lin" valueType="num">
                                      <p:cBhvr>
                                        <p:cTn id="86" dur="750" fill="hold"/>
                                        <p:tgtEl>
                                          <p:spTgt spid="32"/>
                                        </p:tgtEl>
                                        <p:attrNameLst>
                                          <p:attrName>ppt_w</p:attrName>
                                        </p:attrNameLst>
                                      </p:cBhvr>
                                      <p:tavLst>
                                        <p:tav tm="0">
                                          <p:val>
                                            <p:fltVal val="0"/>
                                          </p:val>
                                        </p:tav>
                                        <p:tav tm="100000">
                                          <p:val>
                                            <p:strVal val="#ppt_w"/>
                                          </p:val>
                                        </p:tav>
                                      </p:tavLst>
                                    </p:anim>
                                    <p:anim calcmode="lin" valueType="num">
                                      <p:cBhvr>
                                        <p:cTn id="87" dur="750" fill="hold"/>
                                        <p:tgtEl>
                                          <p:spTgt spid="32"/>
                                        </p:tgtEl>
                                        <p:attrNameLst>
                                          <p:attrName>ppt_h</p:attrName>
                                        </p:attrNameLst>
                                      </p:cBhvr>
                                      <p:tavLst>
                                        <p:tav tm="0">
                                          <p:val>
                                            <p:fltVal val="0"/>
                                          </p:val>
                                        </p:tav>
                                        <p:tav tm="100000">
                                          <p:val>
                                            <p:strVal val="#ppt_h"/>
                                          </p:val>
                                        </p:tav>
                                      </p:tavLst>
                                    </p:anim>
                                    <p:animEffect transition="in" filter="fade">
                                      <p:cBhvr>
                                        <p:cTn id="88" dur="750"/>
                                        <p:tgtEl>
                                          <p:spTgt spid="32"/>
                                        </p:tgtEl>
                                      </p:cBhvr>
                                    </p:animEffect>
                                    <p:anim calcmode="lin" valueType="num">
                                      <p:cBhvr>
                                        <p:cTn id="89" dur="750" fill="hold"/>
                                        <p:tgtEl>
                                          <p:spTgt spid="32"/>
                                        </p:tgtEl>
                                        <p:attrNameLst>
                                          <p:attrName>ppt_x</p:attrName>
                                        </p:attrNameLst>
                                      </p:cBhvr>
                                      <p:tavLst>
                                        <p:tav tm="0">
                                          <p:val>
                                            <p:fltVal val="0.5"/>
                                          </p:val>
                                        </p:tav>
                                        <p:tav tm="100000">
                                          <p:val>
                                            <p:strVal val="#ppt_x"/>
                                          </p:val>
                                        </p:tav>
                                      </p:tavLst>
                                    </p:anim>
                                    <p:anim calcmode="lin" valueType="num">
                                      <p:cBhvr>
                                        <p:cTn id="90" dur="750" fill="hold"/>
                                        <p:tgtEl>
                                          <p:spTgt spid="32"/>
                                        </p:tgtEl>
                                        <p:attrNameLst>
                                          <p:attrName>ppt_y</p:attrName>
                                        </p:attrNameLst>
                                      </p:cBhvr>
                                      <p:tavLst>
                                        <p:tav tm="0">
                                          <p:val>
                                            <p:fltVal val="0.5"/>
                                          </p:val>
                                        </p:tav>
                                        <p:tav tm="100000">
                                          <p:val>
                                            <p:strVal val="#ppt_y"/>
                                          </p:val>
                                        </p:tav>
                                      </p:tavLst>
                                    </p:anim>
                                  </p:childTnLst>
                                </p:cTn>
                              </p:par>
                              <p:par>
                                <p:cTn id="91" presetID="53" presetClass="entr" presetSubtype="528" fill="hold" grpId="0" nodeType="withEffect">
                                  <p:stCondLst>
                                    <p:cond delay="0"/>
                                  </p:stCondLst>
                                  <p:childTnLst>
                                    <p:set>
                                      <p:cBhvr>
                                        <p:cTn id="92" dur="1" fill="hold">
                                          <p:stCondLst>
                                            <p:cond delay="0"/>
                                          </p:stCondLst>
                                        </p:cTn>
                                        <p:tgtEl>
                                          <p:spTgt spid="29"/>
                                        </p:tgtEl>
                                        <p:attrNameLst>
                                          <p:attrName>style.visibility</p:attrName>
                                        </p:attrNameLst>
                                      </p:cBhvr>
                                      <p:to>
                                        <p:strVal val="visible"/>
                                      </p:to>
                                    </p:set>
                                    <p:anim calcmode="lin" valueType="num">
                                      <p:cBhvr>
                                        <p:cTn id="93" dur="750" fill="hold"/>
                                        <p:tgtEl>
                                          <p:spTgt spid="29"/>
                                        </p:tgtEl>
                                        <p:attrNameLst>
                                          <p:attrName>ppt_w</p:attrName>
                                        </p:attrNameLst>
                                      </p:cBhvr>
                                      <p:tavLst>
                                        <p:tav tm="0">
                                          <p:val>
                                            <p:fltVal val="0"/>
                                          </p:val>
                                        </p:tav>
                                        <p:tav tm="100000">
                                          <p:val>
                                            <p:strVal val="#ppt_w"/>
                                          </p:val>
                                        </p:tav>
                                      </p:tavLst>
                                    </p:anim>
                                    <p:anim calcmode="lin" valueType="num">
                                      <p:cBhvr>
                                        <p:cTn id="94" dur="750" fill="hold"/>
                                        <p:tgtEl>
                                          <p:spTgt spid="29"/>
                                        </p:tgtEl>
                                        <p:attrNameLst>
                                          <p:attrName>ppt_h</p:attrName>
                                        </p:attrNameLst>
                                      </p:cBhvr>
                                      <p:tavLst>
                                        <p:tav tm="0">
                                          <p:val>
                                            <p:fltVal val="0"/>
                                          </p:val>
                                        </p:tav>
                                        <p:tav tm="100000">
                                          <p:val>
                                            <p:strVal val="#ppt_h"/>
                                          </p:val>
                                        </p:tav>
                                      </p:tavLst>
                                    </p:anim>
                                    <p:animEffect transition="in" filter="fade">
                                      <p:cBhvr>
                                        <p:cTn id="95" dur="750"/>
                                        <p:tgtEl>
                                          <p:spTgt spid="29"/>
                                        </p:tgtEl>
                                      </p:cBhvr>
                                    </p:animEffect>
                                    <p:anim calcmode="lin" valueType="num">
                                      <p:cBhvr>
                                        <p:cTn id="96" dur="750" fill="hold"/>
                                        <p:tgtEl>
                                          <p:spTgt spid="29"/>
                                        </p:tgtEl>
                                        <p:attrNameLst>
                                          <p:attrName>ppt_x</p:attrName>
                                        </p:attrNameLst>
                                      </p:cBhvr>
                                      <p:tavLst>
                                        <p:tav tm="0">
                                          <p:val>
                                            <p:fltVal val="0.5"/>
                                          </p:val>
                                        </p:tav>
                                        <p:tav tm="100000">
                                          <p:val>
                                            <p:strVal val="#ppt_x"/>
                                          </p:val>
                                        </p:tav>
                                      </p:tavLst>
                                    </p:anim>
                                    <p:anim calcmode="lin" valueType="num">
                                      <p:cBhvr>
                                        <p:cTn id="97" dur="750" fill="hold"/>
                                        <p:tgtEl>
                                          <p:spTgt spid="29"/>
                                        </p:tgtEl>
                                        <p:attrNameLst>
                                          <p:attrName>ppt_y</p:attrName>
                                        </p:attrNameLst>
                                      </p:cBhvr>
                                      <p:tavLst>
                                        <p:tav tm="0">
                                          <p:val>
                                            <p:fltVal val="0.5"/>
                                          </p:val>
                                        </p:tav>
                                        <p:tav tm="100000">
                                          <p:val>
                                            <p:strVal val="#ppt_y"/>
                                          </p:val>
                                        </p:tav>
                                      </p:tavLst>
                                    </p:anim>
                                  </p:childTnLst>
                                </p:cTn>
                              </p:par>
                              <p:par>
                                <p:cTn id="98" presetID="53" presetClass="entr" presetSubtype="528" fill="hold" grpId="0" nodeType="withEffect">
                                  <p:stCondLst>
                                    <p:cond delay="0"/>
                                  </p:stCondLst>
                                  <p:childTnLst>
                                    <p:set>
                                      <p:cBhvr>
                                        <p:cTn id="99" dur="1" fill="hold">
                                          <p:stCondLst>
                                            <p:cond delay="0"/>
                                          </p:stCondLst>
                                        </p:cTn>
                                        <p:tgtEl>
                                          <p:spTgt spid="22"/>
                                        </p:tgtEl>
                                        <p:attrNameLst>
                                          <p:attrName>style.visibility</p:attrName>
                                        </p:attrNameLst>
                                      </p:cBhvr>
                                      <p:to>
                                        <p:strVal val="visible"/>
                                      </p:to>
                                    </p:set>
                                    <p:anim calcmode="lin" valueType="num">
                                      <p:cBhvr>
                                        <p:cTn id="100" dur="750" fill="hold"/>
                                        <p:tgtEl>
                                          <p:spTgt spid="22"/>
                                        </p:tgtEl>
                                        <p:attrNameLst>
                                          <p:attrName>ppt_w</p:attrName>
                                        </p:attrNameLst>
                                      </p:cBhvr>
                                      <p:tavLst>
                                        <p:tav tm="0">
                                          <p:val>
                                            <p:fltVal val="0"/>
                                          </p:val>
                                        </p:tav>
                                        <p:tav tm="100000">
                                          <p:val>
                                            <p:strVal val="#ppt_w"/>
                                          </p:val>
                                        </p:tav>
                                      </p:tavLst>
                                    </p:anim>
                                    <p:anim calcmode="lin" valueType="num">
                                      <p:cBhvr>
                                        <p:cTn id="101" dur="750" fill="hold"/>
                                        <p:tgtEl>
                                          <p:spTgt spid="22"/>
                                        </p:tgtEl>
                                        <p:attrNameLst>
                                          <p:attrName>ppt_h</p:attrName>
                                        </p:attrNameLst>
                                      </p:cBhvr>
                                      <p:tavLst>
                                        <p:tav tm="0">
                                          <p:val>
                                            <p:fltVal val="0"/>
                                          </p:val>
                                        </p:tav>
                                        <p:tav tm="100000">
                                          <p:val>
                                            <p:strVal val="#ppt_h"/>
                                          </p:val>
                                        </p:tav>
                                      </p:tavLst>
                                    </p:anim>
                                    <p:animEffect transition="in" filter="fade">
                                      <p:cBhvr>
                                        <p:cTn id="102" dur="750"/>
                                        <p:tgtEl>
                                          <p:spTgt spid="22"/>
                                        </p:tgtEl>
                                      </p:cBhvr>
                                    </p:animEffect>
                                    <p:anim calcmode="lin" valueType="num">
                                      <p:cBhvr>
                                        <p:cTn id="103" dur="750" fill="hold"/>
                                        <p:tgtEl>
                                          <p:spTgt spid="22"/>
                                        </p:tgtEl>
                                        <p:attrNameLst>
                                          <p:attrName>ppt_x</p:attrName>
                                        </p:attrNameLst>
                                      </p:cBhvr>
                                      <p:tavLst>
                                        <p:tav tm="0">
                                          <p:val>
                                            <p:fltVal val="0.5"/>
                                          </p:val>
                                        </p:tav>
                                        <p:tav tm="100000">
                                          <p:val>
                                            <p:strVal val="#ppt_x"/>
                                          </p:val>
                                        </p:tav>
                                      </p:tavLst>
                                    </p:anim>
                                    <p:anim calcmode="lin" valueType="num">
                                      <p:cBhvr>
                                        <p:cTn id="104" dur="750" fill="hold"/>
                                        <p:tgtEl>
                                          <p:spTgt spid="22"/>
                                        </p:tgtEl>
                                        <p:attrNameLst>
                                          <p:attrName>ppt_y</p:attrName>
                                        </p:attrNameLst>
                                      </p:cBhvr>
                                      <p:tavLst>
                                        <p:tav tm="0">
                                          <p:val>
                                            <p:fltVal val="0.5"/>
                                          </p:val>
                                        </p:tav>
                                        <p:tav tm="100000">
                                          <p:val>
                                            <p:strVal val="#ppt_y"/>
                                          </p:val>
                                        </p:tav>
                                      </p:tavLst>
                                    </p:anim>
                                  </p:childTnLst>
                                </p:cTn>
                              </p:par>
                              <p:par>
                                <p:cTn id="105" presetID="53" presetClass="entr" presetSubtype="528" fill="hold" grpId="0" nodeType="withEffect">
                                  <p:stCondLst>
                                    <p:cond delay="0"/>
                                  </p:stCondLst>
                                  <p:childTnLst>
                                    <p:set>
                                      <p:cBhvr>
                                        <p:cTn id="106" dur="1" fill="hold">
                                          <p:stCondLst>
                                            <p:cond delay="0"/>
                                          </p:stCondLst>
                                        </p:cTn>
                                        <p:tgtEl>
                                          <p:spTgt spid="23"/>
                                        </p:tgtEl>
                                        <p:attrNameLst>
                                          <p:attrName>style.visibility</p:attrName>
                                        </p:attrNameLst>
                                      </p:cBhvr>
                                      <p:to>
                                        <p:strVal val="visible"/>
                                      </p:to>
                                    </p:set>
                                    <p:anim calcmode="lin" valueType="num">
                                      <p:cBhvr>
                                        <p:cTn id="107" dur="750" fill="hold"/>
                                        <p:tgtEl>
                                          <p:spTgt spid="23"/>
                                        </p:tgtEl>
                                        <p:attrNameLst>
                                          <p:attrName>ppt_w</p:attrName>
                                        </p:attrNameLst>
                                      </p:cBhvr>
                                      <p:tavLst>
                                        <p:tav tm="0">
                                          <p:val>
                                            <p:fltVal val="0"/>
                                          </p:val>
                                        </p:tav>
                                        <p:tav tm="100000">
                                          <p:val>
                                            <p:strVal val="#ppt_w"/>
                                          </p:val>
                                        </p:tav>
                                      </p:tavLst>
                                    </p:anim>
                                    <p:anim calcmode="lin" valueType="num">
                                      <p:cBhvr>
                                        <p:cTn id="108" dur="750" fill="hold"/>
                                        <p:tgtEl>
                                          <p:spTgt spid="23"/>
                                        </p:tgtEl>
                                        <p:attrNameLst>
                                          <p:attrName>ppt_h</p:attrName>
                                        </p:attrNameLst>
                                      </p:cBhvr>
                                      <p:tavLst>
                                        <p:tav tm="0">
                                          <p:val>
                                            <p:fltVal val="0"/>
                                          </p:val>
                                        </p:tav>
                                        <p:tav tm="100000">
                                          <p:val>
                                            <p:strVal val="#ppt_h"/>
                                          </p:val>
                                        </p:tav>
                                      </p:tavLst>
                                    </p:anim>
                                    <p:animEffect transition="in" filter="fade">
                                      <p:cBhvr>
                                        <p:cTn id="109" dur="750"/>
                                        <p:tgtEl>
                                          <p:spTgt spid="23"/>
                                        </p:tgtEl>
                                      </p:cBhvr>
                                    </p:animEffect>
                                    <p:anim calcmode="lin" valueType="num">
                                      <p:cBhvr>
                                        <p:cTn id="110" dur="750" fill="hold"/>
                                        <p:tgtEl>
                                          <p:spTgt spid="23"/>
                                        </p:tgtEl>
                                        <p:attrNameLst>
                                          <p:attrName>ppt_x</p:attrName>
                                        </p:attrNameLst>
                                      </p:cBhvr>
                                      <p:tavLst>
                                        <p:tav tm="0">
                                          <p:val>
                                            <p:fltVal val="0.5"/>
                                          </p:val>
                                        </p:tav>
                                        <p:tav tm="100000">
                                          <p:val>
                                            <p:strVal val="#ppt_x"/>
                                          </p:val>
                                        </p:tav>
                                      </p:tavLst>
                                    </p:anim>
                                    <p:anim calcmode="lin" valueType="num">
                                      <p:cBhvr>
                                        <p:cTn id="111" dur="750" fill="hold"/>
                                        <p:tgtEl>
                                          <p:spTgt spid="23"/>
                                        </p:tgtEl>
                                        <p:attrNameLst>
                                          <p:attrName>ppt_y</p:attrName>
                                        </p:attrNameLst>
                                      </p:cBhvr>
                                      <p:tavLst>
                                        <p:tav tm="0">
                                          <p:val>
                                            <p:fltVal val="0.5"/>
                                          </p:val>
                                        </p:tav>
                                        <p:tav tm="100000">
                                          <p:val>
                                            <p:strVal val="#ppt_y"/>
                                          </p:val>
                                        </p:tav>
                                      </p:tavLst>
                                    </p:anim>
                                  </p:childTnLst>
                                </p:cTn>
                              </p:par>
                              <p:par>
                                <p:cTn id="112" presetID="53" presetClass="entr" presetSubtype="528" fill="hold" grpId="0" nodeType="withEffect">
                                  <p:stCondLst>
                                    <p:cond delay="0"/>
                                  </p:stCondLst>
                                  <p:childTnLst>
                                    <p:set>
                                      <p:cBhvr>
                                        <p:cTn id="113" dur="1" fill="hold">
                                          <p:stCondLst>
                                            <p:cond delay="0"/>
                                          </p:stCondLst>
                                        </p:cTn>
                                        <p:tgtEl>
                                          <p:spTgt spid="20"/>
                                        </p:tgtEl>
                                        <p:attrNameLst>
                                          <p:attrName>style.visibility</p:attrName>
                                        </p:attrNameLst>
                                      </p:cBhvr>
                                      <p:to>
                                        <p:strVal val="visible"/>
                                      </p:to>
                                    </p:set>
                                    <p:anim calcmode="lin" valueType="num">
                                      <p:cBhvr>
                                        <p:cTn id="114" dur="750" fill="hold"/>
                                        <p:tgtEl>
                                          <p:spTgt spid="20"/>
                                        </p:tgtEl>
                                        <p:attrNameLst>
                                          <p:attrName>ppt_w</p:attrName>
                                        </p:attrNameLst>
                                      </p:cBhvr>
                                      <p:tavLst>
                                        <p:tav tm="0">
                                          <p:val>
                                            <p:fltVal val="0"/>
                                          </p:val>
                                        </p:tav>
                                        <p:tav tm="100000">
                                          <p:val>
                                            <p:strVal val="#ppt_w"/>
                                          </p:val>
                                        </p:tav>
                                      </p:tavLst>
                                    </p:anim>
                                    <p:anim calcmode="lin" valueType="num">
                                      <p:cBhvr>
                                        <p:cTn id="115" dur="750" fill="hold"/>
                                        <p:tgtEl>
                                          <p:spTgt spid="20"/>
                                        </p:tgtEl>
                                        <p:attrNameLst>
                                          <p:attrName>ppt_h</p:attrName>
                                        </p:attrNameLst>
                                      </p:cBhvr>
                                      <p:tavLst>
                                        <p:tav tm="0">
                                          <p:val>
                                            <p:fltVal val="0"/>
                                          </p:val>
                                        </p:tav>
                                        <p:tav tm="100000">
                                          <p:val>
                                            <p:strVal val="#ppt_h"/>
                                          </p:val>
                                        </p:tav>
                                      </p:tavLst>
                                    </p:anim>
                                    <p:animEffect transition="in" filter="fade">
                                      <p:cBhvr>
                                        <p:cTn id="116" dur="750"/>
                                        <p:tgtEl>
                                          <p:spTgt spid="20"/>
                                        </p:tgtEl>
                                      </p:cBhvr>
                                    </p:animEffect>
                                    <p:anim calcmode="lin" valueType="num">
                                      <p:cBhvr>
                                        <p:cTn id="117" dur="750" fill="hold"/>
                                        <p:tgtEl>
                                          <p:spTgt spid="20"/>
                                        </p:tgtEl>
                                        <p:attrNameLst>
                                          <p:attrName>ppt_x</p:attrName>
                                        </p:attrNameLst>
                                      </p:cBhvr>
                                      <p:tavLst>
                                        <p:tav tm="0">
                                          <p:val>
                                            <p:fltVal val="0.5"/>
                                          </p:val>
                                        </p:tav>
                                        <p:tav tm="100000">
                                          <p:val>
                                            <p:strVal val="#ppt_x"/>
                                          </p:val>
                                        </p:tav>
                                      </p:tavLst>
                                    </p:anim>
                                    <p:anim calcmode="lin" valueType="num">
                                      <p:cBhvr>
                                        <p:cTn id="118" dur="750" fill="hold"/>
                                        <p:tgtEl>
                                          <p:spTgt spid="20"/>
                                        </p:tgtEl>
                                        <p:attrNameLst>
                                          <p:attrName>ppt_y</p:attrName>
                                        </p:attrNameLst>
                                      </p:cBhvr>
                                      <p:tavLst>
                                        <p:tav tm="0">
                                          <p:val>
                                            <p:fltVal val="0.5"/>
                                          </p:val>
                                        </p:tav>
                                        <p:tav tm="100000">
                                          <p:val>
                                            <p:strVal val="#ppt_y"/>
                                          </p:val>
                                        </p:tav>
                                      </p:tavLst>
                                    </p:anim>
                                  </p:childTnLst>
                                </p:cTn>
                              </p:par>
                              <p:par>
                                <p:cTn id="119" presetID="53" presetClass="entr" presetSubtype="528" fill="hold" grpId="0" nodeType="withEffect">
                                  <p:stCondLst>
                                    <p:cond delay="0"/>
                                  </p:stCondLst>
                                  <p:childTnLst>
                                    <p:set>
                                      <p:cBhvr>
                                        <p:cTn id="120" dur="1" fill="hold">
                                          <p:stCondLst>
                                            <p:cond delay="0"/>
                                          </p:stCondLst>
                                        </p:cTn>
                                        <p:tgtEl>
                                          <p:spTgt spid="19"/>
                                        </p:tgtEl>
                                        <p:attrNameLst>
                                          <p:attrName>style.visibility</p:attrName>
                                        </p:attrNameLst>
                                      </p:cBhvr>
                                      <p:to>
                                        <p:strVal val="visible"/>
                                      </p:to>
                                    </p:set>
                                    <p:anim calcmode="lin" valueType="num">
                                      <p:cBhvr>
                                        <p:cTn id="121" dur="750" fill="hold"/>
                                        <p:tgtEl>
                                          <p:spTgt spid="19"/>
                                        </p:tgtEl>
                                        <p:attrNameLst>
                                          <p:attrName>ppt_w</p:attrName>
                                        </p:attrNameLst>
                                      </p:cBhvr>
                                      <p:tavLst>
                                        <p:tav tm="0">
                                          <p:val>
                                            <p:fltVal val="0"/>
                                          </p:val>
                                        </p:tav>
                                        <p:tav tm="100000">
                                          <p:val>
                                            <p:strVal val="#ppt_w"/>
                                          </p:val>
                                        </p:tav>
                                      </p:tavLst>
                                    </p:anim>
                                    <p:anim calcmode="lin" valueType="num">
                                      <p:cBhvr>
                                        <p:cTn id="122" dur="750" fill="hold"/>
                                        <p:tgtEl>
                                          <p:spTgt spid="19"/>
                                        </p:tgtEl>
                                        <p:attrNameLst>
                                          <p:attrName>ppt_h</p:attrName>
                                        </p:attrNameLst>
                                      </p:cBhvr>
                                      <p:tavLst>
                                        <p:tav tm="0">
                                          <p:val>
                                            <p:fltVal val="0"/>
                                          </p:val>
                                        </p:tav>
                                        <p:tav tm="100000">
                                          <p:val>
                                            <p:strVal val="#ppt_h"/>
                                          </p:val>
                                        </p:tav>
                                      </p:tavLst>
                                    </p:anim>
                                    <p:animEffect transition="in" filter="fade">
                                      <p:cBhvr>
                                        <p:cTn id="123" dur="750"/>
                                        <p:tgtEl>
                                          <p:spTgt spid="19"/>
                                        </p:tgtEl>
                                      </p:cBhvr>
                                    </p:animEffect>
                                    <p:anim calcmode="lin" valueType="num">
                                      <p:cBhvr>
                                        <p:cTn id="124" dur="750" fill="hold"/>
                                        <p:tgtEl>
                                          <p:spTgt spid="19"/>
                                        </p:tgtEl>
                                        <p:attrNameLst>
                                          <p:attrName>ppt_x</p:attrName>
                                        </p:attrNameLst>
                                      </p:cBhvr>
                                      <p:tavLst>
                                        <p:tav tm="0">
                                          <p:val>
                                            <p:fltVal val="0.5"/>
                                          </p:val>
                                        </p:tav>
                                        <p:tav tm="100000">
                                          <p:val>
                                            <p:strVal val="#ppt_x"/>
                                          </p:val>
                                        </p:tav>
                                      </p:tavLst>
                                    </p:anim>
                                    <p:anim calcmode="lin" valueType="num">
                                      <p:cBhvr>
                                        <p:cTn id="125" dur="750" fill="hold"/>
                                        <p:tgtEl>
                                          <p:spTgt spid="19"/>
                                        </p:tgtEl>
                                        <p:attrNameLst>
                                          <p:attrName>ppt_y</p:attrName>
                                        </p:attrNameLst>
                                      </p:cBhvr>
                                      <p:tavLst>
                                        <p:tav tm="0">
                                          <p:val>
                                            <p:fltVal val="0.5"/>
                                          </p:val>
                                        </p:tav>
                                        <p:tav tm="100000">
                                          <p:val>
                                            <p:strVal val="#ppt_y"/>
                                          </p:val>
                                        </p:tav>
                                      </p:tavLst>
                                    </p:anim>
                                  </p:childTnLst>
                                </p:cTn>
                              </p:par>
                              <p:par>
                                <p:cTn id="126" presetID="26" presetClass="emph" presetSubtype="0" fill="hold" grpId="1" nodeType="withEffect">
                                  <p:stCondLst>
                                    <p:cond delay="0"/>
                                  </p:stCondLst>
                                  <p:childTnLst>
                                    <p:animEffect transition="out" filter="fade">
                                      <p:cBhvr>
                                        <p:cTn id="127" dur="500" tmFilter="0, 0; .2, .5; .8, .5; 1, 0"/>
                                        <p:tgtEl>
                                          <p:spTgt spid="8"/>
                                        </p:tgtEl>
                                      </p:cBhvr>
                                    </p:animEffect>
                                    <p:animScale>
                                      <p:cBhvr>
                                        <p:cTn id="128" dur="250" autoRev="1" fill="hold"/>
                                        <p:tgtEl>
                                          <p:spTgt spid="8"/>
                                        </p:tgtEl>
                                      </p:cBhvr>
                                      <p:by x="105000" y="105000"/>
                                    </p:animScale>
                                  </p:childTnLst>
                                </p:cTn>
                              </p:par>
                              <p:par>
                                <p:cTn id="129" presetID="26" presetClass="emph" presetSubtype="0" fill="hold" grpId="1" nodeType="withEffect">
                                  <p:stCondLst>
                                    <p:cond delay="0"/>
                                  </p:stCondLst>
                                  <p:childTnLst>
                                    <p:animEffect transition="out" filter="fade">
                                      <p:cBhvr>
                                        <p:cTn id="130" dur="500" tmFilter="0, 0; .2, .5; .8, .5; 1, 0"/>
                                        <p:tgtEl>
                                          <p:spTgt spid="7"/>
                                        </p:tgtEl>
                                      </p:cBhvr>
                                    </p:animEffect>
                                    <p:animScale>
                                      <p:cBhvr>
                                        <p:cTn id="131" dur="250" autoRev="1" fill="hold"/>
                                        <p:tgtEl>
                                          <p:spTgt spid="7"/>
                                        </p:tgtEl>
                                      </p:cBhvr>
                                      <p:by x="105000" y="105000"/>
                                    </p:animScale>
                                  </p:childTnLst>
                                </p:cTn>
                              </p:par>
                              <p:par>
                                <p:cTn id="132" presetID="26" presetClass="emph" presetSubtype="0" fill="hold" grpId="1" nodeType="withEffect">
                                  <p:stCondLst>
                                    <p:cond delay="0"/>
                                  </p:stCondLst>
                                  <p:childTnLst>
                                    <p:animEffect transition="out" filter="fade">
                                      <p:cBhvr>
                                        <p:cTn id="133" dur="500" tmFilter="0, 0; .2, .5; .8, .5; 1, 0"/>
                                        <p:tgtEl>
                                          <p:spTgt spid="27"/>
                                        </p:tgtEl>
                                      </p:cBhvr>
                                    </p:animEffect>
                                    <p:animScale>
                                      <p:cBhvr>
                                        <p:cTn id="134" dur="250" autoRev="1" fill="hold"/>
                                        <p:tgtEl>
                                          <p:spTgt spid="27"/>
                                        </p:tgtEl>
                                      </p:cBhvr>
                                      <p:by x="105000" y="105000"/>
                                    </p:animScale>
                                  </p:childTnLst>
                                </p:cTn>
                              </p:par>
                              <p:par>
                                <p:cTn id="135" presetID="26" presetClass="emph" presetSubtype="0" fill="hold" grpId="1" nodeType="withEffect">
                                  <p:stCondLst>
                                    <p:cond delay="0"/>
                                  </p:stCondLst>
                                  <p:childTnLst>
                                    <p:animEffect transition="out" filter="fade">
                                      <p:cBhvr>
                                        <p:cTn id="136" dur="500" tmFilter="0, 0; .2, .5; .8, .5; 1, 0"/>
                                        <p:tgtEl>
                                          <p:spTgt spid="18"/>
                                        </p:tgtEl>
                                      </p:cBhvr>
                                    </p:animEffect>
                                    <p:animScale>
                                      <p:cBhvr>
                                        <p:cTn id="137" dur="250" autoRev="1" fill="hold"/>
                                        <p:tgtEl>
                                          <p:spTgt spid="18"/>
                                        </p:tgtEl>
                                      </p:cBhvr>
                                      <p:by x="105000" y="105000"/>
                                    </p:animScale>
                                  </p:childTnLst>
                                </p:cTn>
                              </p:par>
                              <p:par>
                                <p:cTn id="138" presetID="26" presetClass="emph" presetSubtype="0" fill="hold" grpId="1" nodeType="withEffect">
                                  <p:stCondLst>
                                    <p:cond delay="0"/>
                                  </p:stCondLst>
                                  <p:childTnLst>
                                    <p:animEffect transition="out" filter="fade">
                                      <p:cBhvr>
                                        <p:cTn id="139" dur="500" tmFilter="0, 0; .2, .5; .8, .5; 1, 0"/>
                                        <p:tgtEl>
                                          <p:spTgt spid="31"/>
                                        </p:tgtEl>
                                      </p:cBhvr>
                                    </p:animEffect>
                                    <p:animScale>
                                      <p:cBhvr>
                                        <p:cTn id="140" dur="250" autoRev="1" fill="hold"/>
                                        <p:tgtEl>
                                          <p:spTgt spid="31"/>
                                        </p:tgtEl>
                                      </p:cBhvr>
                                      <p:by x="105000" y="105000"/>
                                    </p:animScale>
                                  </p:childTnLst>
                                </p:cTn>
                              </p:par>
                              <p:par>
                                <p:cTn id="141" presetID="26" presetClass="emph" presetSubtype="0" fill="hold" grpId="1" nodeType="withEffect">
                                  <p:stCondLst>
                                    <p:cond delay="0"/>
                                  </p:stCondLst>
                                  <p:childTnLst>
                                    <p:animEffect transition="out" filter="fade">
                                      <p:cBhvr>
                                        <p:cTn id="142" dur="500" tmFilter="0, 0; .2, .5; .8, .5; 1, 0"/>
                                        <p:tgtEl>
                                          <p:spTgt spid="32"/>
                                        </p:tgtEl>
                                      </p:cBhvr>
                                    </p:animEffect>
                                    <p:animScale>
                                      <p:cBhvr>
                                        <p:cTn id="143" dur="250" autoRev="1" fill="hold"/>
                                        <p:tgtEl>
                                          <p:spTgt spid="32"/>
                                        </p:tgtEl>
                                      </p:cBhvr>
                                      <p:by x="105000" y="105000"/>
                                    </p:animScale>
                                  </p:childTnLst>
                                </p:cTn>
                              </p:par>
                              <p:par>
                                <p:cTn id="144" presetID="26" presetClass="emph" presetSubtype="0" fill="hold" grpId="1" nodeType="withEffect">
                                  <p:stCondLst>
                                    <p:cond delay="0"/>
                                  </p:stCondLst>
                                  <p:childTnLst>
                                    <p:animEffect transition="out" filter="fade">
                                      <p:cBhvr>
                                        <p:cTn id="145" dur="500" tmFilter="0, 0; .2, .5; .8, .5; 1, 0"/>
                                        <p:tgtEl>
                                          <p:spTgt spid="29"/>
                                        </p:tgtEl>
                                      </p:cBhvr>
                                    </p:animEffect>
                                    <p:animScale>
                                      <p:cBhvr>
                                        <p:cTn id="146" dur="250" autoRev="1" fill="hold"/>
                                        <p:tgtEl>
                                          <p:spTgt spid="29"/>
                                        </p:tgtEl>
                                      </p:cBhvr>
                                      <p:by x="105000" y="105000"/>
                                    </p:animScale>
                                  </p:childTnLst>
                                </p:cTn>
                              </p:par>
                              <p:par>
                                <p:cTn id="147" presetID="26" presetClass="emph" presetSubtype="0" fill="hold" grpId="1" nodeType="withEffect">
                                  <p:stCondLst>
                                    <p:cond delay="0"/>
                                  </p:stCondLst>
                                  <p:childTnLst>
                                    <p:animEffect transition="out" filter="fade">
                                      <p:cBhvr>
                                        <p:cTn id="148" dur="500" tmFilter="0, 0; .2, .5; .8, .5; 1, 0"/>
                                        <p:tgtEl>
                                          <p:spTgt spid="22"/>
                                        </p:tgtEl>
                                      </p:cBhvr>
                                    </p:animEffect>
                                    <p:animScale>
                                      <p:cBhvr>
                                        <p:cTn id="149" dur="250" autoRev="1" fill="hold"/>
                                        <p:tgtEl>
                                          <p:spTgt spid="22"/>
                                        </p:tgtEl>
                                      </p:cBhvr>
                                      <p:by x="105000" y="105000"/>
                                    </p:animScale>
                                  </p:childTnLst>
                                </p:cTn>
                              </p:par>
                              <p:par>
                                <p:cTn id="150" presetID="26" presetClass="emph" presetSubtype="0" fill="hold" grpId="1" nodeType="withEffect">
                                  <p:stCondLst>
                                    <p:cond delay="0"/>
                                  </p:stCondLst>
                                  <p:childTnLst>
                                    <p:animEffect transition="out" filter="fade">
                                      <p:cBhvr>
                                        <p:cTn id="151" dur="500" tmFilter="0, 0; .2, .5; .8, .5; 1, 0"/>
                                        <p:tgtEl>
                                          <p:spTgt spid="23"/>
                                        </p:tgtEl>
                                      </p:cBhvr>
                                    </p:animEffect>
                                    <p:animScale>
                                      <p:cBhvr>
                                        <p:cTn id="152" dur="250" autoRev="1" fill="hold"/>
                                        <p:tgtEl>
                                          <p:spTgt spid="23"/>
                                        </p:tgtEl>
                                      </p:cBhvr>
                                      <p:by x="105000" y="105000"/>
                                    </p:animScale>
                                  </p:childTnLst>
                                </p:cTn>
                              </p:par>
                              <p:par>
                                <p:cTn id="153" presetID="26" presetClass="emph" presetSubtype="0" fill="hold" grpId="1" nodeType="withEffect">
                                  <p:stCondLst>
                                    <p:cond delay="0"/>
                                  </p:stCondLst>
                                  <p:childTnLst>
                                    <p:animEffect transition="out" filter="fade">
                                      <p:cBhvr>
                                        <p:cTn id="154" dur="500" tmFilter="0, 0; .2, .5; .8, .5; 1, 0"/>
                                        <p:tgtEl>
                                          <p:spTgt spid="20"/>
                                        </p:tgtEl>
                                      </p:cBhvr>
                                    </p:animEffect>
                                    <p:animScale>
                                      <p:cBhvr>
                                        <p:cTn id="155" dur="250" autoRev="1" fill="hold"/>
                                        <p:tgtEl>
                                          <p:spTgt spid="20"/>
                                        </p:tgtEl>
                                      </p:cBhvr>
                                      <p:by x="105000" y="105000"/>
                                    </p:animScale>
                                  </p:childTnLst>
                                </p:cTn>
                              </p:par>
                              <p:par>
                                <p:cTn id="156" presetID="26" presetClass="emph" presetSubtype="0" fill="hold" grpId="1" nodeType="withEffect">
                                  <p:stCondLst>
                                    <p:cond delay="0"/>
                                  </p:stCondLst>
                                  <p:childTnLst>
                                    <p:animEffect transition="out" filter="fade">
                                      <p:cBhvr>
                                        <p:cTn id="157" dur="500" tmFilter="0, 0; .2, .5; .8, .5; 1, 0"/>
                                        <p:tgtEl>
                                          <p:spTgt spid="19"/>
                                        </p:tgtEl>
                                      </p:cBhvr>
                                    </p:animEffect>
                                    <p:animScale>
                                      <p:cBhvr>
                                        <p:cTn id="158" dur="250"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59" repeatCount="indefinite" fill="hold" display="0">
                  <p:stCondLst>
                    <p:cond delay="indefinite"/>
                  </p:stCondLst>
                  <p:endCondLst>
                    <p:cond evt="onStopAudio" delay="0">
                      <p:tgtEl>
                        <p:sldTgt/>
                      </p:tgtEl>
                    </p:cond>
                  </p:endCondLst>
                </p:cTn>
                <p:tgtEl>
                  <p:spTgt spid="33"/>
                </p:tgtEl>
              </p:cMediaNode>
            </p:audio>
          </p:childTnLst>
        </p:cTn>
      </p:par>
    </p:tnLst>
    <p:bldLst>
      <p:bldP spid="6" grpId="0" animBg="1"/>
      <p:bldP spid="7" grpId="0" animBg="1"/>
      <p:bldP spid="7" grpId="1" animBg="1"/>
      <p:bldP spid="8" grpId="0" animBg="1"/>
      <p:bldP spid="8" grpId="1" animBg="1"/>
      <p:bldP spid="11" grpId="0"/>
      <p:bldP spid="12" grpId="0"/>
      <p:bldP spid="13" grpId="0"/>
      <p:bldP spid="18" grpId="0" animBg="1"/>
      <p:bldP spid="18" grpId="1" animBg="1"/>
      <p:bldP spid="19" grpId="0" animBg="1"/>
      <p:bldP spid="19" grpId="1" animBg="1"/>
      <p:bldP spid="20" grpId="0" animBg="1"/>
      <p:bldP spid="20" grpId="1" animBg="1"/>
      <p:bldP spid="22" grpId="0" animBg="1"/>
      <p:bldP spid="22" grpId="1" animBg="1"/>
      <p:bldP spid="23" grpId="0" animBg="1"/>
      <p:bldP spid="23" grpId="1" animBg="1"/>
      <p:bldP spid="27" grpId="0" animBg="1"/>
      <p:bldP spid="27" grpId="1" animBg="1"/>
      <p:bldP spid="28" grpId="0"/>
      <p:bldP spid="29" grpId="0" animBg="1"/>
      <p:bldP spid="29" grpId="1" animBg="1"/>
      <p:bldP spid="31" grpId="0" animBg="1"/>
      <p:bldP spid="31" grpId="1" animBg="1"/>
      <p:bldP spid="32" grpId="0" animBg="1"/>
      <p:bldP spid="32"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477000" y="1701800"/>
            <a:ext cx="5715000" cy="3886200"/>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7" name="图片 6"/>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1701800"/>
            <a:ext cx="6477000" cy="3886200"/>
          </a:xfrm>
          <a:prstGeom prst="rect">
            <a:avLst/>
          </a:prstGeom>
        </p:spPr>
      </p:pic>
      <p:sp>
        <p:nvSpPr>
          <p:cNvPr id="10" name="文本框 9"/>
          <p:cNvSpPr txBox="1"/>
          <p:nvPr/>
        </p:nvSpPr>
        <p:spPr>
          <a:xfrm>
            <a:off x="7880974" y="2163891"/>
            <a:ext cx="415766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282944"/>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在此输入您的文本在此输入您的文本在此输入您的文本在此输入您的文本在此输入您的文本在此输入您的文本在此输入您的文本在此输入您的文本在此输入您的文本在此输入您的文本在此输入您的文本</a:t>
            </a:r>
          </a:p>
        </p:txBody>
      </p:sp>
      <p:sp>
        <p:nvSpPr>
          <p:cNvPr id="12" name="文本框 11"/>
          <p:cNvSpPr txBox="1"/>
          <p:nvPr/>
        </p:nvSpPr>
        <p:spPr>
          <a:xfrm>
            <a:off x="7880974" y="3311288"/>
            <a:ext cx="415766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282944"/>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在此输入您的文本在此输入您的文本在此输入您的文本在此输入您的文本在此输入您的文本在此输入您的文本在此输入您的文本在此输入您的文本在此输入您的文本在此输入您的文本在此输入您的文本</a:t>
            </a:r>
          </a:p>
        </p:txBody>
      </p:sp>
      <p:sp>
        <p:nvSpPr>
          <p:cNvPr id="14" name="文本框 13"/>
          <p:cNvSpPr txBox="1"/>
          <p:nvPr/>
        </p:nvSpPr>
        <p:spPr>
          <a:xfrm>
            <a:off x="7880974" y="4458686"/>
            <a:ext cx="415766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282944"/>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在此输入您的文本在此输入您的文本在此输入您的文本在此输入您的文本在此输入您的文本在此输入您的文本在此输入您的文本在此输入您的文本在此输入您的文本在此输入您的文本在此输入您的文本</a:t>
            </a:r>
          </a:p>
        </p:txBody>
      </p:sp>
      <p:sp>
        <p:nvSpPr>
          <p:cNvPr id="31" name="矩形 30"/>
          <p:cNvSpPr/>
          <p:nvPr/>
        </p:nvSpPr>
        <p:spPr>
          <a:xfrm>
            <a:off x="1799771" y="5990199"/>
            <a:ext cx="8592457"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在此输入您的文本在此输入您的文本在此输入您的文本在此输入您的文本在此输入您的文本在此输入您的文本</a:t>
            </a:r>
            <a:r>
              <a:rPr kumimoji="0" lang="zh-CN" altLang="en-US" sz="1400" b="0" i="0" u="none" strike="noStrike" kern="1200" cap="none" spc="0" normalizeH="0" baseline="0" noProof="0" dirty="0">
                <a:ln>
                  <a:noFill/>
                </a:ln>
                <a:solidFill>
                  <a:srgbClr val="F7B902"/>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在此输入您的文本在此输入您的文本在此输入您的文本</a:t>
            </a:r>
          </a:p>
        </p:txBody>
      </p:sp>
      <p:sp>
        <p:nvSpPr>
          <p:cNvPr id="15" name="KSO_Shape">
            <a:extLst>
              <a:ext uri="{FF2B5EF4-FFF2-40B4-BE49-F238E27FC236}">
                <a16:creationId xmlns:a16="http://schemas.microsoft.com/office/drawing/2014/main" id="{14A98B01-5C0D-4DA7-BD11-B5727CD13CCE}"/>
              </a:ext>
            </a:extLst>
          </p:cNvPr>
          <p:cNvSpPr>
            <a:spLocks/>
          </p:cNvSpPr>
          <p:nvPr/>
        </p:nvSpPr>
        <p:spPr bwMode="auto">
          <a:xfrm>
            <a:off x="7170219" y="2373329"/>
            <a:ext cx="383272" cy="412120"/>
          </a:xfrm>
          <a:custGeom>
            <a:avLst/>
            <a:gdLst>
              <a:gd name="T0" fmla="*/ 1753292 w 4636"/>
              <a:gd name="T1" fmla="*/ 1304768 h 4986"/>
              <a:gd name="T2" fmla="*/ 1683756 w 4636"/>
              <a:gd name="T3" fmla="*/ 1479374 h 4986"/>
              <a:gd name="T4" fmla="*/ 1569137 w 4636"/>
              <a:gd name="T5" fmla="*/ 1631438 h 4986"/>
              <a:gd name="T6" fmla="*/ 1415547 w 4636"/>
              <a:gd name="T7" fmla="*/ 1755611 h 4986"/>
              <a:gd name="T8" fmla="*/ 1230628 w 4636"/>
              <a:gd name="T9" fmla="*/ 1845779 h 4986"/>
              <a:gd name="T10" fmla="*/ 1020493 w 4636"/>
              <a:gd name="T11" fmla="*/ 1896594 h 4986"/>
              <a:gd name="T12" fmla="*/ 817235 w 4636"/>
              <a:gd name="T13" fmla="*/ 1902708 h 4986"/>
              <a:gd name="T14" fmla="*/ 601369 w 4636"/>
              <a:gd name="T15" fmla="*/ 1865647 h 4986"/>
              <a:gd name="T16" fmla="*/ 408426 w 4636"/>
              <a:gd name="T17" fmla="*/ 1786558 h 4986"/>
              <a:gd name="T18" fmla="*/ 244521 w 4636"/>
              <a:gd name="T19" fmla="*/ 1671937 h 4986"/>
              <a:gd name="T20" fmla="*/ 117294 w 4636"/>
              <a:gd name="T21" fmla="*/ 1527897 h 4986"/>
              <a:gd name="T22" fmla="*/ 33622 w 4636"/>
              <a:gd name="T23" fmla="*/ 1359022 h 4986"/>
              <a:gd name="T24" fmla="*/ 382 w 4636"/>
              <a:gd name="T25" fmla="*/ 1173336 h 4986"/>
              <a:gd name="T26" fmla="*/ 9170 w 4636"/>
              <a:gd name="T27" fmla="*/ 1046107 h 4986"/>
              <a:gd name="T28" fmla="*/ 44319 w 4636"/>
              <a:gd name="T29" fmla="*/ 918114 h 4986"/>
              <a:gd name="T30" fmla="*/ 104303 w 4636"/>
              <a:gd name="T31" fmla="*/ 799672 h 4986"/>
              <a:gd name="T32" fmla="*/ 224654 w 4636"/>
              <a:gd name="T33" fmla="*/ 654103 h 4986"/>
              <a:gd name="T34" fmla="*/ 458477 w 4636"/>
              <a:gd name="T35" fmla="*/ 495927 h 4986"/>
              <a:gd name="T36" fmla="*/ 1413637 w 4636"/>
              <a:gd name="T37" fmla="*/ 551327 h 4986"/>
              <a:gd name="T38" fmla="*/ 1619952 w 4636"/>
              <a:gd name="T39" fmla="*/ 733956 h 4986"/>
              <a:gd name="T40" fmla="*/ 1693690 w 4636"/>
              <a:gd name="T41" fmla="*/ 845520 h 4986"/>
              <a:gd name="T42" fmla="*/ 1744122 w 4636"/>
              <a:gd name="T43" fmla="*/ 968165 h 4986"/>
              <a:gd name="T44" fmla="*/ 1768957 w 4636"/>
              <a:gd name="T45" fmla="*/ 1099215 h 4986"/>
              <a:gd name="T46" fmla="*/ 810740 w 4636"/>
              <a:gd name="T47" fmla="*/ 1403342 h 4986"/>
              <a:gd name="T48" fmla="*/ 749610 w 4636"/>
              <a:gd name="T49" fmla="*/ 1364371 h 4986"/>
              <a:gd name="T50" fmla="*/ 721337 w 4636"/>
              <a:gd name="T51" fmla="*/ 1311646 h 4986"/>
              <a:gd name="T52" fmla="*/ 574242 w 4636"/>
              <a:gd name="T53" fmla="*/ 1220331 h 4986"/>
              <a:gd name="T54" fmla="*/ 590289 w 4636"/>
              <a:gd name="T55" fmla="*/ 1349853 h 4986"/>
              <a:gd name="T56" fmla="*/ 636519 w 4636"/>
              <a:gd name="T57" fmla="*/ 1442696 h 4986"/>
              <a:gd name="T58" fmla="*/ 705290 w 4636"/>
              <a:gd name="T59" fmla="*/ 1500770 h 4986"/>
              <a:gd name="T60" fmla="*/ 835956 w 4636"/>
              <a:gd name="T61" fmla="*/ 1679961 h 4986"/>
              <a:gd name="T62" fmla="*/ 1024696 w 4636"/>
              <a:gd name="T63" fmla="*/ 1517199 h 4986"/>
              <a:gd name="T64" fmla="*/ 1127089 w 4636"/>
              <a:gd name="T65" fmla="*/ 1453011 h 4986"/>
              <a:gd name="T66" fmla="*/ 1182488 w 4636"/>
              <a:gd name="T67" fmla="*/ 1354819 h 4986"/>
              <a:gd name="T68" fmla="*/ 1193950 w 4636"/>
              <a:gd name="T69" fmla="*/ 1246694 h 4986"/>
              <a:gd name="T70" fmla="*/ 1176375 w 4636"/>
              <a:gd name="T71" fmla="*/ 1166459 h 4986"/>
              <a:gd name="T72" fmla="*/ 1133584 w 4636"/>
              <a:gd name="T73" fmla="*/ 1100361 h 4986"/>
              <a:gd name="T74" fmla="*/ 1066341 w 4636"/>
              <a:gd name="T75" fmla="*/ 1049164 h 4986"/>
              <a:gd name="T76" fmla="*/ 943316 w 4636"/>
              <a:gd name="T77" fmla="*/ 710650 h 4986"/>
              <a:gd name="T78" fmla="*/ 992220 w 4636"/>
              <a:gd name="T79" fmla="*/ 732810 h 4986"/>
              <a:gd name="T80" fmla="*/ 1028899 w 4636"/>
              <a:gd name="T81" fmla="*/ 775984 h 4986"/>
              <a:gd name="T82" fmla="*/ 1183634 w 4636"/>
              <a:gd name="T83" fmla="*/ 862332 h 4986"/>
              <a:gd name="T84" fmla="*/ 1156126 w 4636"/>
              <a:gd name="T85" fmla="*/ 728989 h 4986"/>
              <a:gd name="T86" fmla="*/ 1112953 w 4636"/>
              <a:gd name="T87" fmla="*/ 665566 h 4986"/>
              <a:gd name="T88" fmla="*/ 1054879 w 4636"/>
              <a:gd name="T89" fmla="*/ 620481 h 4986"/>
              <a:gd name="T90" fmla="*/ 971207 w 4636"/>
              <a:gd name="T91" fmla="*/ 591062 h 4986"/>
              <a:gd name="T92" fmla="*/ 831753 w 4636"/>
              <a:gd name="T93" fmla="*/ 588005 h 4986"/>
              <a:gd name="T94" fmla="*/ 707201 w 4636"/>
              <a:gd name="T95" fmla="*/ 635382 h 4986"/>
              <a:gd name="T96" fmla="*/ 628877 w 4636"/>
              <a:gd name="T97" fmla="*/ 713324 h 4986"/>
              <a:gd name="T98" fmla="*/ 596784 w 4636"/>
              <a:gd name="T99" fmla="*/ 822978 h 4986"/>
              <a:gd name="T100" fmla="*/ 609010 w 4636"/>
              <a:gd name="T101" fmla="*/ 933779 h 4986"/>
              <a:gd name="T102" fmla="*/ 664409 w 4636"/>
              <a:gd name="T103" fmla="*/ 1020508 h 4986"/>
              <a:gd name="T104" fmla="*/ 780175 w 4636"/>
              <a:gd name="T105" fmla="*/ 1086989 h 4986"/>
              <a:gd name="T106" fmla="*/ 829461 w 4636"/>
              <a:gd name="T107" fmla="*/ 963962 h 4986"/>
              <a:gd name="T108" fmla="*/ 750374 w 4636"/>
              <a:gd name="T109" fmla="*/ 897100 h 4986"/>
              <a:gd name="T110" fmla="*/ 740440 w 4636"/>
              <a:gd name="T111" fmla="*/ 809988 h 4986"/>
              <a:gd name="T112" fmla="*/ 788198 w 4636"/>
              <a:gd name="T113" fmla="*/ 733192 h 4986"/>
              <a:gd name="T114" fmla="*/ 943316 w 4636"/>
              <a:gd name="T115" fmla="*/ 1136276 h 4986"/>
              <a:gd name="T116" fmla="*/ 1017437 w 4636"/>
              <a:gd name="T117" fmla="*/ 1185945 h 4986"/>
              <a:gd name="T118" fmla="*/ 1045709 w 4636"/>
              <a:gd name="T119" fmla="*/ 1231411 h 4986"/>
              <a:gd name="T120" fmla="*/ 1048766 w 4636"/>
              <a:gd name="T121" fmla="*/ 1299801 h 4986"/>
              <a:gd name="T122" fmla="*/ 1017819 w 4636"/>
              <a:gd name="T123" fmla="*/ 1372395 h 4986"/>
              <a:gd name="T124" fmla="*/ 965858 w 4636"/>
              <a:gd name="T125" fmla="*/ 1409838 h 49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636" h="4986">
                <a:moveTo>
                  <a:pt x="4636" y="3019"/>
                </a:moveTo>
                <a:lnTo>
                  <a:pt x="4636" y="3019"/>
                </a:lnTo>
                <a:lnTo>
                  <a:pt x="4635" y="3071"/>
                </a:lnTo>
                <a:lnTo>
                  <a:pt x="4633" y="3121"/>
                </a:lnTo>
                <a:lnTo>
                  <a:pt x="4629" y="3171"/>
                </a:lnTo>
                <a:lnTo>
                  <a:pt x="4624" y="3221"/>
                </a:lnTo>
                <a:lnTo>
                  <a:pt x="4618" y="3270"/>
                </a:lnTo>
                <a:lnTo>
                  <a:pt x="4609" y="3319"/>
                </a:lnTo>
                <a:lnTo>
                  <a:pt x="4600" y="3367"/>
                </a:lnTo>
                <a:lnTo>
                  <a:pt x="4589" y="3415"/>
                </a:lnTo>
                <a:lnTo>
                  <a:pt x="4577" y="3464"/>
                </a:lnTo>
                <a:lnTo>
                  <a:pt x="4563" y="3511"/>
                </a:lnTo>
                <a:lnTo>
                  <a:pt x="4548" y="3557"/>
                </a:lnTo>
                <a:lnTo>
                  <a:pt x="4532" y="3605"/>
                </a:lnTo>
                <a:lnTo>
                  <a:pt x="4515" y="3650"/>
                </a:lnTo>
                <a:lnTo>
                  <a:pt x="4496" y="3696"/>
                </a:lnTo>
                <a:lnTo>
                  <a:pt x="4476" y="3740"/>
                </a:lnTo>
                <a:lnTo>
                  <a:pt x="4454" y="3785"/>
                </a:lnTo>
                <a:lnTo>
                  <a:pt x="4431" y="3829"/>
                </a:lnTo>
                <a:lnTo>
                  <a:pt x="4407" y="3872"/>
                </a:lnTo>
                <a:lnTo>
                  <a:pt x="4382" y="3915"/>
                </a:lnTo>
                <a:lnTo>
                  <a:pt x="4357" y="3957"/>
                </a:lnTo>
                <a:lnTo>
                  <a:pt x="4330" y="3999"/>
                </a:lnTo>
                <a:lnTo>
                  <a:pt x="4300" y="4039"/>
                </a:lnTo>
                <a:lnTo>
                  <a:pt x="4271" y="4080"/>
                </a:lnTo>
                <a:lnTo>
                  <a:pt x="4240" y="4119"/>
                </a:lnTo>
                <a:lnTo>
                  <a:pt x="4209" y="4157"/>
                </a:lnTo>
                <a:lnTo>
                  <a:pt x="4176" y="4196"/>
                </a:lnTo>
                <a:lnTo>
                  <a:pt x="4141" y="4233"/>
                </a:lnTo>
                <a:lnTo>
                  <a:pt x="4107" y="4270"/>
                </a:lnTo>
                <a:lnTo>
                  <a:pt x="4071" y="4307"/>
                </a:lnTo>
                <a:lnTo>
                  <a:pt x="4034" y="4341"/>
                </a:lnTo>
                <a:lnTo>
                  <a:pt x="3996" y="4376"/>
                </a:lnTo>
                <a:lnTo>
                  <a:pt x="3957" y="4410"/>
                </a:lnTo>
                <a:lnTo>
                  <a:pt x="3917" y="4443"/>
                </a:lnTo>
                <a:lnTo>
                  <a:pt x="3876" y="4475"/>
                </a:lnTo>
                <a:lnTo>
                  <a:pt x="3835" y="4506"/>
                </a:lnTo>
                <a:lnTo>
                  <a:pt x="3792" y="4537"/>
                </a:lnTo>
                <a:lnTo>
                  <a:pt x="3749" y="4566"/>
                </a:lnTo>
                <a:lnTo>
                  <a:pt x="3705" y="4595"/>
                </a:lnTo>
                <a:lnTo>
                  <a:pt x="3660" y="4623"/>
                </a:lnTo>
                <a:lnTo>
                  <a:pt x="3614" y="4650"/>
                </a:lnTo>
                <a:lnTo>
                  <a:pt x="3567" y="4676"/>
                </a:lnTo>
                <a:lnTo>
                  <a:pt x="3520" y="4701"/>
                </a:lnTo>
                <a:lnTo>
                  <a:pt x="3472" y="4725"/>
                </a:lnTo>
                <a:lnTo>
                  <a:pt x="3422" y="4748"/>
                </a:lnTo>
                <a:lnTo>
                  <a:pt x="3373" y="4770"/>
                </a:lnTo>
                <a:lnTo>
                  <a:pt x="3322" y="4792"/>
                </a:lnTo>
                <a:lnTo>
                  <a:pt x="3272" y="4812"/>
                </a:lnTo>
                <a:lnTo>
                  <a:pt x="3221" y="4831"/>
                </a:lnTo>
                <a:lnTo>
                  <a:pt x="3168" y="4849"/>
                </a:lnTo>
                <a:lnTo>
                  <a:pt x="3114" y="4867"/>
                </a:lnTo>
                <a:lnTo>
                  <a:pt x="3062" y="4883"/>
                </a:lnTo>
                <a:lnTo>
                  <a:pt x="3007" y="4897"/>
                </a:lnTo>
                <a:lnTo>
                  <a:pt x="2952" y="4911"/>
                </a:lnTo>
                <a:lnTo>
                  <a:pt x="2897" y="4924"/>
                </a:lnTo>
                <a:lnTo>
                  <a:pt x="2841" y="4935"/>
                </a:lnTo>
                <a:lnTo>
                  <a:pt x="2785" y="4946"/>
                </a:lnTo>
                <a:lnTo>
                  <a:pt x="2729" y="4955"/>
                </a:lnTo>
                <a:lnTo>
                  <a:pt x="2671" y="4964"/>
                </a:lnTo>
                <a:lnTo>
                  <a:pt x="2613" y="4970"/>
                </a:lnTo>
                <a:lnTo>
                  <a:pt x="2555" y="4975"/>
                </a:lnTo>
                <a:lnTo>
                  <a:pt x="2496" y="4980"/>
                </a:lnTo>
                <a:lnTo>
                  <a:pt x="2437" y="4984"/>
                </a:lnTo>
                <a:lnTo>
                  <a:pt x="2377" y="4986"/>
                </a:lnTo>
                <a:lnTo>
                  <a:pt x="2318" y="4986"/>
                </a:lnTo>
                <a:lnTo>
                  <a:pt x="2258" y="4986"/>
                </a:lnTo>
                <a:lnTo>
                  <a:pt x="2199" y="4984"/>
                </a:lnTo>
                <a:lnTo>
                  <a:pt x="2139" y="4980"/>
                </a:lnTo>
                <a:lnTo>
                  <a:pt x="2081" y="4975"/>
                </a:lnTo>
                <a:lnTo>
                  <a:pt x="2022" y="4970"/>
                </a:lnTo>
                <a:lnTo>
                  <a:pt x="1964" y="4964"/>
                </a:lnTo>
                <a:lnTo>
                  <a:pt x="1908" y="4955"/>
                </a:lnTo>
                <a:lnTo>
                  <a:pt x="1851" y="4946"/>
                </a:lnTo>
                <a:lnTo>
                  <a:pt x="1794" y="4935"/>
                </a:lnTo>
                <a:lnTo>
                  <a:pt x="1738" y="4924"/>
                </a:lnTo>
                <a:lnTo>
                  <a:pt x="1683" y="4911"/>
                </a:lnTo>
                <a:lnTo>
                  <a:pt x="1628" y="4897"/>
                </a:lnTo>
                <a:lnTo>
                  <a:pt x="1574" y="4883"/>
                </a:lnTo>
                <a:lnTo>
                  <a:pt x="1521" y="4867"/>
                </a:lnTo>
                <a:lnTo>
                  <a:pt x="1468" y="4849"/>
                </a:lnTo>
                <a:lnTo>
                  <a:pt x="1416" y="4831"/>
                </a:lnTo>
                <a:lnTo>
                  <a:pt x="1364" y="4812"/>
                </a:lnTo>
                <a:lnTo>
                  <a:pt x="1313" y="4792"/>
                </a:lnTo>
                <a:lnTo>
                  <a:pt x="1262" y="4770"/>
                </a:lnTo>
                <a:lnTo>
                  <a:pt x="1213" y="4748"/>
                </a:lnTo>
                <a:lnTo>
                  <a:pt x="1163" y="4725"/>
                </a:lnTo>
                <a:lnTo>
                  <a:pt x="1116" y="4701"/>
                </a:lnTo>
                <a:lnTo>
                  <a:pt x="1069" y="4676"/>
                </a:lnTo>
                <a:lnTo>
                  <a:pt x="1021" y="4650"/>
                </a:lnTo>
                <a:lnTo>
                  <a:pt x="976" y="4623"/>
                </a:lnTo>
                <a:lnTo>
                  <a:pt x="931" y="4595"/>
                </a:lnTo>
                <a:lnTo>
                  <a:pt x="887" y="4566"/>
                </a:lnTo>
                <a:lnTo>
                  <a:pt x="843" y="4537"/>
                </a:lnTo>
                <a:lnTo>
                  <a:pt x="801" y="4506"/>
                </a:lnTo>
                <a:lnTo>
                  <a:pt x="759" y="4475"/>
                </a:lnTo>
                <a:lnTo>
                  <a:pt x="719" y="4443"/>
                </a:lnTo>
                <a:lnTo>
                  <a:pt x="679" y="4410"/>
                </a:lnTo>
                <a:lnTo>
                  <a:pt x="640" y="4376"/>
                </a:lnTo>
                <a:lnTo>
                  <a:pt x="602" y="4341"/>
                </a:lnTo>
                <a:lnTo>
                  <a:pt x="565" y="4307"/>
                </a:lnTo>
                <a:lnTo>
                  <a:pt x="529" y="4270"/>
                </a:lnTo>
                <a:lnTo>
                  <a:pt x="494" y="4233"/>
                </a:lnTo>
                <a:lnTo>
                  <a:pt x="460" y="4196"/>
                </a:lnTo>
                <a:lnTo>
                  <a:pt x="428" y="4157"/>
                </a:lnTo>
                <a:lnTo>
                  <a:pt x="396" y="4119"/>
                </a:lnTo>
                <a:lnTo>
                  <a:pt x="364" y="4080"/>
                </a:lnTo>
                <a:lnTo>
                  <a:pt x="335" y="4039"/>
                </a:lnTo>
                <a:lnTo>
                  <a:pt x="307" y="3999"/>
                </a:lnTo>
                <a:lnTo>
                  <a:pt x="279" y="3957"/>
                </a:lnTo>
                <a:lnTo>
                  <a:pt x="253" y="3915"/>
                </a:lnTo>
                <a:lnTo>
                  <a:pt x="228" y="3872"/>
                </a:lnTo>
                <a:lnTo>
                  <a:pt x="205" y="3829"/>
                </a:lnTo>
                <a:lnTo>
                  <a:pt x="182" y="3785"/>
                </a:lnTo>
                <a:lnTo>
                  <a:pt x="160" y="3740"/>
                </a:lnTo>
                <a:lnTo>
                  <a:pt x="141" y="3696"/>
                </a:lnTo>
                <a:lnTo>
                  <a:pt x="122" y="3650"/>
                </a:lnTo>
                <a:lnTo>
                  <a:pt x="104" y="3605"/>
                </a:lnTo>
                <a:lnTo>
                  <a:pt x="88" y="3557"/>
                </a:lnTo>
                <a:lnTo>
                  <a:pt x="72" y="3511"/>
                </a:lnTo>
                <a:lnTo>
                  <a:pt x="59" y="3464"/>
                </a:lnTo>
                <a:lnTo>
                  <a:pt x="47" y="3415"/>
                </a:lnTo>
                <a:lnTo>
                  <a:pt x="35" y="3367"/>
                </a:lnTo>
                <a:lnTo>
                  <a:pt x="26" y="3319"/>
                </a:lnTo>
                <a:lnTo>
                  <a:pt x="19" y="3270"/>
                </a:lnTo>
                <a:lnTo>
                  <a:pt x="11" y="3221"/>
                </a:lnTo>
                <a:lnTo>
                  <a:pt x="6" y="3171"/>
                </a:lnTo>
                <a:lnTo>
                  <a:pt x="3" y="3121"/>
                </a:lnTo>
                <a:lnTo>
                  <a:pt x="1" y="3071"/>
                </a:lnTo>
                <a:lnTo>
                  <a:pt x="0" y="3019"/>
                </a:lnTo>
                <a:lnTo>
                  <a:pt x="0" y="2983"/>
                </a:lnTo>
                <a:lnTo>
                  <a:pt x="1" y="2948"/>
                </a:lnTo>
                <a:lnTo>
                  <a:pt x="3" y="2912"/>
                </a:lnTo>
                <a:lnTo>
                  <a:pt x="6" y="2877"/>
                </a:lnTo>
                <a:lnTo>
                  <a:pt x="9" y="2842"/>
                </a:lnTo>
                <a:lnTo>
                  <a:pt x="13" y="2807"/>
                </a:lnTo>
                <a:lnTo>
                  <a:pt x="18" y="2772"/>
                </a:lnTo>
                <a:lnTo>
                  <a:pt x="24" y="2738"/>
                </a:lnTo>
                <a:lnTo>
                  <a:pt x="29" y="2703"/>
                </a:lnTo>
                <a:lnTo>
                  <a:pt x="36" y="2669"/>
                </a:lnTo>
                <a:lnTo>
                  <a:pt x="44" y="2635"/>
                </a:lnTo>
                <a:lnTo>
                  <a:pt x="52" y="2601"/>
                </a:lnTo>
                <a:lnTo>
                  <a:pt x="62" y="2567"/>
                </a:lnTo>
                <a:lnTo>
                  <a:pt x="71" y="2534"/>
                </a:lnTo>
                <a:lnTo>
                  <a:pt x="82" y="2501"/>
                </a:lnTo>
                <a:lnTo>
                  <a:pt x="92" y="2468"/>
                </a:lnTo>
                <a:lnTo>
                  <a:pt x="104" y="2436"/>
                </a:lnTo>
                <a:lnTo>
                  <a:pt x="116" y="2403"/>
                </a:lnTo>
                <a:lnTo>
                  <a:pt x="129" y="2371"/>
                </a:lnTo>
                <a:lnTo>
                  <a:pt x="143" y="2339"/>
                </a:lnTo>
                <a:lnTo>
                  <a:pt x="156" y="2308"/>
                </a:lnTo>
                <a:lnTo>
                  <a:pt x="172" y="2276"/>
                </a:lnTo>
                <a:lnTo>
                  <a:pt x="187" y="2245"/>
                </a:lnTo>
                <a:lnTo>
                  <a:pt x="203" y="2214"/>
                </a:lnTo>
                <a:lnTo>
                  <a:pt x="219" y="2184"/>
                </a:lnTo>
                <a:lnTo>
                  <a:pt x="237" y="2153"/>
                </a:lnTo>
                <a:lnTo>
                  <a:pt x="255" y="2123"/>
                </a:lnTo>
                <a:lnTo>
                  <a:pt x="273" y="2093"/>
                </a:lnTo>
                <a:lnTo>
                  <a:pt x="292" y="2064"/>
                </a:lnTo>
                <a:lnTo>
                  <a:pt x="312" y="2034"/>
                </a:lnTo>
                <a:lnTo>
                  <a:pt x="332" y="2006"/>
                </a:lnTo>
                <a:lnTo>
                  <a:pt x="353" y="1978"/>
                </a:lnTo>
                <a:lnTo>
                  <a:pt x="374" y="1949"/>
                </a:lnTo>
                <a:lnTo>
                  <a:pt x="396" y="1922"/>
                </a:lnTo>
                <a:lnTo>
                  <a:pt x="440" y="1867"/>
                </a:lnTo>
                <a:lnTo>
                  <a:pt x="487" y="1814"/>
                </a:lnTo>
                <a:lnTo>
                  <a:pt x="537" y="1762"/>
                </a:lnTo>
                <a:lnTo>
                  <a:pt x="588" y="1712"/>
                </a:lnTo>
                <a:lnTo>
                  <a:pt x="642" y="1662"/>
                </a:lnTo>
                <a:lnTo>
                  <a:pt x="697" y="1615"/>
                </a:lnTo>
                <a:lnTo>
                  <a:pt x="754" y="1570"/>
                </a:lnTo>
                <a:lnTo>
                  <a:pt x="812" y="1526"/>
                </a:lnTo>
                <a:lnTo>
                  <a:pt x="873" y="1483"/>
                </a:lnTo>
                <a:lnTo>
                  <a:pt x="935" y="1443"/>
                </a:lnTo>
                <a:lnTo>
                  <a:pt x="999" y="1404"/>
                </a:lnTo>
                <a:lnTo>
                  <a:pt x="1065" y="1366"/>
                </a:lnTo>
                <a:lnTo>
                  <a:pt x="1132" y="1331"/>
                </a:lnTo>
                <a:lnTo>
                  <a:pt x="1200" y="1298"/>
                </a:lnTo>
                <a:lnTo>
                  <a:pt x="1271" y="1266"/>
                </a:lnTo>
                <a:lnTo>
                  <a:pt x="553" y="0"/>
                </a:lnTo>
                <a:lnTo>
                  <a:pt x="4082" y="0"/>
                </a:lnTo>
                <a:lnTo>
                  <a:pt x="3365" y="1266"/>
                </a:lnTo>
                <a:lnTo>
                  <a:pt x="3435" y="1298"/>
                </a:lnTo>
                <a:lnTo>
                  <a:pt x="3503" y="1331"/>
                </a:lnTo>
                <a:lnTo>
                  <a:pt x="3571" y="1366"/>
                </a:lnTo>
                <a:lnTo>
                  <a:pt x="3636" y="1404"/>
                </a:lnTo>
                <a:lnTo>
                  <a:pt x="3700" y="1443"/>
                </a:lnTo>
                <a:lnTo>
                  <a:pt x="3762" y="1483"/>
                </a:lnTo>
                <a:lnTo>
                  <a:pt x="3823" y="1526"/>
                </a:lnTo>
                <a:lnTo>
                  <a:pt x="3882" y="1570"/>
                </a:lnTo>
                <a:lnTo>
                  <a:pt x="3938" y="1615"/>
                </a:lnTo>
                <a:lnTo>
                  <a:pt x="3994" y="1662"/>
                </a:lnTo>
                <a:lnTo>
                  <a:pt x="4047" y="1712"/>
                </a:lnTo>
                <a:lnTo>
                  <a:pt x="4098" y="1762"/>
                </a:lnTo>
                <a:lnTo>
                  <a:pt x="4148" y="1814"/>
                </a:lnTo>
                <a:lnTo>
                  <a:pt x="4195" y="1866"/>
                </a:lnTo>
                <a:lnTo>
                  <a:pt x="4240" y="1921"/>
                </a:lnTo>
                <a:lnTo>
                  <a:pt x="4262" y="1949"/>
                </a:lnTo>
                <a:lnTo>
                  <a:pt x="4283" y="1978"/>
                </a:lnTo>
                <a:lnTo>
                  <a:pt x="4304" y="2006"/>
                </a:lnTo>
                <a:lnTo>
                  <a:pt x="4324" y="2034"/>
                </a:lnTo>
                <a:lnTo>
                  <a:pt x="4343" y="2064"/>
                </a:lnTo>
                <a:lnTo>
                  <a:pt x="4362" y="2093"/>
                </a:lnTo>
                <a:lnTo>
                  <a:pt x="4381" y="2123"/>
                </a:lnTo>
                <a:lnTo>
                  <a:pt x="4399" y="2153"/>
                </a:lnTo>
                <a:lnTo>
                  <a:pt x="4416" y="2183"/>
                </a:lnTo>
                <a:lnTo>
                  <a:pt x="4433" y="2213"/>
                </a:lnTo>
                <a:lnTo>
                  <a:pt x="4448" y="2245"/>
                </a:lnTo>
                <a:lnTo>
                  <a:pt x="4464" y="2275"/>
                </a:lnTo>
                <a:lnTo>
                  <a:pt x="4479" y="2307"/>
                </a:lnTo>
                <a:lnTo>
                  <a:pt x="4494" y="2338"/>
                </a:lnTo>
                <a:lnTo>
                  <a:pt x="4507" y="2371"/>
                </a:lnTo>
                <a:lnTo>
                  <a:pt x="4520" y="2402"/>
                </a:lnTo>
                <a:lnTo>
                  <a:pt x="4532" y="2435"/>
                </a:lnTo>
                <a:lnTo>
                  <a:pt x="4544" y="2467"/>
                </a:lnTo>
                <a:lnTo>
                  <a:pt x="4554" y="2501"/>
                </a:lnTo>
                <a:lnTo>
                  <a:pt x="4565" y="2534"/>
                </a:lnTo>
                <a:lnTo>
                  <a:pt x="4574" y="2567"/>
                </a:lnTo>
                <a:lnTo>
                  <a:pt x="4584" y="2601"/>
                </a:lnTo>
                <a:lnTo>
                  <a:pt x="4592" y="2635"/>
                </a:lnTo>
                <a:lnTo>
                  <a:pt x="4600" y="2669"/>
                </a:lnTo>
                <a:lnTo>
                  <a:pt x="4606" y="2703"/>
                </a:lnTo>
                <a:lnTo>
                  <a:pt x="4612" y="2738"/>
                </a:lnTo>
                <a:lnTo>
                  <a:pt x="4618" y="2772"/>
                </a:lnTo>
                <a:lnTo>
                  <a:pt x="4623" y="2807"/>
                </a:lnTo>
                <a:lnTo>
                  <a:pt x="4627" y="2842"/>
                </a:lnTo>
                <a:lnTo>
                  <a:pt x="4630" y="2877"/>
                </a:lnTo>
                <a:lnTo>
                  <a:pt x="4633" y="2912"/>
                </a:lnTo>
                <a:lnTo>
                  <a:pt x="4634" y="2948"/>
                </a:lnTo>
                <a:lnTo>
                  <a:pt x="4635" y="2983"/>
                </a:lnTo>
                <a:lnTo>
                  <a:pt x="4636" y="3019"/>
                </a:lnTo>
                <a:close/>
                <a:moveTo>
                  <a:pt x="2188" y="3696"/>
                </a:moveTo>
                <a:lnTo>
                  <a:pt x="2188" y="3696"/>
                </a:lnTo>
                <a:lnTo>
                  <a:pt x="2165" y="3689"/>
                </a:lnTo>
                <a:lnTo>
                  <a:pt x="2143" y="3681"/>
                </a:lnTo>
                <a:lnTo>
                  <a:pt x="2122" y="3673"/>
                </a:lnTo>
                <a:lnTo>
                  <a:pt x="2101" y="3665"/>
                </a:lnTo>
                <a:lnTo>
                  <a:pt x="2082" y="3655"/>
                </a:lnTo>
                <a:lnTo>
                  <a:pt x="2064" y="3646"/>
                </a:lnTo>
                <a:lnTo>
                  <a:pt x="2046" y="3636"/>
                </a:lnTo>
                <a:lnTo>
                  <a:pt x="2030" y="3627"/>
                </a:lnTo>
                <a:lnTo>
                  <a:pt x="2015" y="3616"/>
                </a:lnTo>
                <a:lnTo>
                  <a:pt x="2000" y="3606"/>
                </a:lnTo>
                <a:lnTo>
                  <a:pt x="1986" y="3594"/>
                </a:lnTo>
                <a:lnTo>
                  <a:pt x="1974" y="3583"/>
                </a:lnTo>
                <a:lnTo>
                  <a:pt x="1962" y="3571"/>
                </a:lnTo>
                <a:lnTo>
                  <a:pt x="1952" y="3558"/>
                </a:lnTo>
                <a:lnTo>
                  <a:pt x="1942" y="3546"/>
                </a:lnTo>
                <a:lnTo>
                  <a:pt x="1934" y="3533"/>
                </a:lnTo>
                <a:lnTo>
                  <a:pt x="1925" y="3518"/>
                </a:lnTo>
                <a:lnTo>
                  <a:pt x="1917" y="3504"/>
                </a:lnTo>
                <a:lnTo>
                  <a:pt x="1909" y="3487"/>
                </a:lnTo>
                <a:lnTo>
                  <a:pt x="1901" y="3470"/>
                </a:lnTo>
                <a:lnTo>
                  <a:pt x="1894" y="3452"/>
                </a:lnTo>
                <a:lnTo>
                  <a:pt x="1888" y="3433"/>
                </a:lnTo>
                <a:lnTo>
                  <a:pt x="1882" y="3413"/>
                </a:lnTo>
                <a:lnTo>
                  <a:pt x="1877" y="3392"/>
                </a:lnTo>
                <a:lnTo>
                  <a:pt x="1873" y="3370"/>
                </a:lnTo>
                <a:lnTo>
                  <a:pt x="1869" y="3348"/>
                </a:lnTo>
                <a:lnTo>
                  <a:pt x="1866" y="3325"/>
                </a:lnTo>
                <a:lnTo>
                  <a:pt x="1862" y="3300"/>
                </a:lnTo>
                <a:lnTo>
                  <a:pt x="1858" y="3248"/>
                </a:lnTo>
                <a:lnTo>
                  <a:pt x="1856" y="3194"/>
                </a:lnTo>
                <a:lnTo>
                  <a:pt x="1503" y="3194"/>
                </a:lnTo>
                <a:lnTo>
                  <a:pt x="1505" y="3234"/>
                </a:lnTo>
                <a:lnTo>
                  <a:pt x="1507" y="3271"/>
                </a:lnTo>
                <a:lnTo>
                  <a:pt x="1509" y="3309"/>
                </a:lnTo>
                <a:lnTo>
                  <a:pt x="1512" y="3345"/>
                </a:lnTo>
                <a:lnTo>
                  <a:pt x="1517" y="3380"/>
                </a:lnTo>
                <a:lnTo>
                  <a:pt x="1521" y="3412"/>
                </a:lnTo>
                <a:lnTo>
                  <a:pt x="1526" y="3445"/>
                </a:lnTo>
                <a:lnTo>
                  <a:pt x="1532" y="3475"/>
                </a:lnTo>
                <a:lnTo>
                  <a:pt x="1538" y="3505"/>
                </a:lnTo>
                <a:lnTo>
                  <a:pt x="1545" y="3533"/>
                </a:lnTo>
                <a:lnTo>
                  <a:pt x="1552" y="3559"/>
                </a:lnTo>
                <a:lnTo>
                  <a:pt x="1561" y="3585"/>
                </a:lnTo>
                <a:lnTo>
                  <a:pt x="1569" y="3609"/>
                </a:lnTo>
                <a:lnTo>
                  <a:pt x="1578" y="3632"/>
                </a:lnTo>
                <a:lnTo>
                  <a:pt x="1588" y="3653"/>
                </a:lnTo>
                <a:lnTo>
                  <a:pt x="1599" y="3673"/>
                </a:lnTo>
                <a:lnTo>
                  <a:pt x="1618" y="3710"/>
                </a:lnTo>
                <a:lnTo>
                  <a:pt x="1642" y="3743"/>
                </a:lnTo>
                <a:lnTo>
                  <a:pt x="1666" y="3776"/>
                </a:lnTo>
                <a:lnTo>
                  <a:pt x="1691" y="3806"/>
                </a:lnTo>
                <a:lnTo>
                  <a:pt x="1705" y="3820"/>
                </a:lnTo>
                <a:lnTo>
                  <a:pt x="1718" y="3835"/>
                </a:lnTo>
                <a:lnTo>
                  <a:pt x="1733" y="3848"/>
                </a:lnTo>
                <a:lnTo>
                  <a:pt x="1748" y="3861"/>
                </a:lnTo>
                <a:lnTo>
                  <a:pt x="1763" y="3874"/>
                </a:lnTo>
                <a:lnTo>
                  <a:pt x="1778" y="3885"/>
                </a:lnTo>
                <a:lnTo>
                  <a:pt x="1795" y="3897"/>
                </a:lnTo>
                <a:lnTo>
                  <a:pt x="1811" y="3908"/>
                </a:lnTo>
                <a:lnTo>
                  <a:pt x="1846" y="3928"/>
                </a:lnTo>
                <a:lnTo>
                  <a:pt x="1881" y="3947"/>
                </a:lnTo>
                <a:lnTo>
                  <a:pt x="1918" y="3964"/>
                </a:lnTo>
                <a:lnTo>
                  <a:pt x="1958" y="3980"/>
                </a:lnTo>
                <a:lnTo>
                  <a:pt x="1998" y="3992"/>
                </a:lnTo>
                <a:lnTo>
                  <a:pt x="2041" y="4004"/>
                </a:lnTo>
                <a:lnTo>
                  <a:pt x="2085" y="4012"/>
                </a:lnTo>
                <a:lnTo>
                  <a:pt x="2131" y="4020"/>
                </a:lnTo>
                <a:lnTo>
                  <a:pt x="2188" y="4027"/>
                </a:lnTo>
                <a:lnTo>
                  <a:pt x="2188" y="4397"/>
                </a:lnTo>
                <a:lnTo>
                  <a:pt x="2469" y="4397"/>
                </a:lnTo>
                <a:lnTo>
                  <a:pt x="2469" y="4027"/>
                </a:lnTo>
                <a:lnTo>
                  <a:pt x="2504" y="4021"/>
                </a:lnTo>
                <a:lnTo>
                  <a:pt x="2541" y="4012"/>
                </a:lnTo>
                <a:lnTo>
                  <a:pt x="2578" y="4004"/>
                </a:lnTo>
                <a:lnTo>
                  <a:pt x="2614" y="3994"/>
                </a:lnTo>
                <a:lnTo>
                  <a:pt x="2649" y="3983"/>
                </a:lnTo>
                <a:lnTo>
                  <a:pt x="2682" y="3971"/>
                </a:lnTo>
                <a:lnTo>
                  <a:pt x="2715" y="3959"/>
                </a:lnTo>
                <a:lnTo>
                  <a:pt x="2745" y="3945"/>
                </a:lnTo>
                <a:lnTo>
                  <a:pt x="2776" y="3930"/>
                </a:lnTo>
                <a:lnTo>
                  <a:pt x="2804" y="3915"/>
                </a:lnTo>
                <a:lnTo>
                  <a:pt x="2832" y="3899"/>
                </a:lnTo>
                <a:lnTo>
                  <a:pt x="2858" y="3882"/>
                </a:lnTo>
                <a:lnTo>
                  <a:pt x="2882" y="3863"/>
                </a:lnTo>
                <a:lnTo>
                  <a:pt x="2906" y="3844"/>
                </a:lnTo>
                <a:lnTo>
                  <a:pt x="2928" y="3824"/>
                </a:lnTo>
                <a:lnTo>
                  <a:pt x="2950" y="3803"/>
                </a:lnTo>
                <a:lnTo>
                  <a:pt x="2970" y="3782"/>
                </a:lnTo>
                <a:lnTo>
                  <a:pt x="2989" y="3759"/>
                </a:lnTo>
                <a:lnTo>
                  <a:pt x="3006" y="3736"/>
                </a:lnTo>
                <a:lnTo>
                  <a:pt x="3023" y="3711"/>
                </a:lnTo>
                <a:lnTo>
                  <a:pt x="3038" y="3686"/>
                </a:lnTo>
                <a:lnTo>
                  <a:pt x="3052" y="3659"/>
                </a:lnTo>
                <a:lnTo>
                  <a:pt x="3065" y="3632"/>
                </a:lnTo>
                <a:lnTo>
                  <a:pt x="3076" y="3605"/>
                </a:lnTo>
                <a:lnTo>
                  <a:pt x="3087" y="3575"/>
                </a:lnTo>
                <a:lnTo>
                  <a:pt x="3095" y="3546"/>
                </a:lnTo>
                <a:lnTo>
                  <a:pt x="3104" y="3514"/>
                </a:lnTo>
                <a:lnTo>
                  <a:pt x="3110" y="3483"/>
                </a:lnTo>
                <a:lnTo>
                  <a:pt x="3115" y="3450"/>
                </a:lnTo>
                <a:lnTo>
                  <a:pt x="3121" y="3417"/>
                </a:lnTo>
                <a:lnTo>
                  <a:pt x="3123" y="3382"/>
                </a:lnTo>
                <a:lnTo>
                  <a:pt x="3125" y="3346"/>
                </a:lnTo>
                <a:lnTo>
                  <a:pt x="3126" y="3310"/>
                </a:lnTo>
                <a:lnTo>
                  <a:pt x="3125" y="3286"/>
                </a:lnTo>
                <a:lnTo>
                  <a:pt x="3125" y="3263"/>
                </a:lnTo>
                <a:lnTo>
                  <a:pt x="3123" y="3241"/>
                </a:lnTo>
                <a:lnTo>
                  <a:pt x="3121" y="3218"/>
                </a:lnTo>
                <a:lnTo>
                  <a:pt x="3117" y="3196"/>
                </a:lnTo>
                <a:lnTo>
                  <a:pt x="3114" y="3175"/>
                </a:lnTo>
                <a:lnTo>
                  <a:pt x="3109" y="3154"/>
                </a:lnTo>
                <a:lnTo>
                  <a:pt x="3105" y="3133"/>
                </a:lnTo>
                <a:lnTo>
                  <a:pt x="3100" y="3112"/>
                </a:lnTo>
                <a:lnTo>
                  <a:pt x="3093" y="3092"/>
                </a:lnTo>
                <a:lnTo>
                  <a:pt x="3086" y="3072"/>
                </a:lnTo>
                <a:lnTo>
                  <a:pt x="3079" y="3053"/>
                </a:lnTo>
                <a:lnTo>
                  <a:pt x="3070" y="3034"/>
                </a:lnTo>
                <a:lnTo>
                  <a:pt x="3062" y="3015"/>
                </a:lnTo>
                <a:lnTo>
                  <a:pt x="3052" y="2997"/>
                </a:lnTo>
                <a:lnTo>
                  <a:pt x="3042" y="2979"/>
                </a:lnTo>
                <a:lnTo>
                  <a:pt x="3031" y="2961"/>
                </a:lnTo>
                <a:lnTo>
                  <a:pt x="3020" y="2945"/>
                </a:lnTo>
                <a:lnTo>
                  <a:pt x="3007" y="2928"/>
                </a:lnTo>
                <a:lnTo>
                  <a:pt x="2995" y="2912"/>
                </a:lnTo>
                <a:lnTo>
                  <a:pt x="2981" y="2895"/>
                </a:lnTo>
                <a:lnTo>
                  <a:pt x="2967" y="2880"/>
                </a:lnTo>
                <a:lnTo>
                  <a:pt x="2952" y="2865"/>
                </a:lnTo>
                <a:lnTo>
                  <a:pt x="2937" y="2850"/>
                </a:lnTo>
                <a:lnTo>
                  <a:pt x="2921" y="2836"/>
                </a:lnTo>
                <a:lnTo>
                  <a:pt x="2904" y="2822"/>
                </a:lnTo>
                <a:lnTo>
                  <a:pt x="2887" y="2808"/>
                </a:lnTo>
                <a:lnTo>
                  <a:pt x="2869" y="2795"/>
                </a:lnTo>
                <a:lnTo>
                  <a:pt x="2850" y="2783"/>
                </a:lnTo>
                <a:lnTo>
                  <a:pt x="2832" y="2770"/>
                </a:lnTo>
                <a:lnTo>
                  <a:pt x="2812" y="2758"/>
                </a:lnTo>
                <a:lnTo>
                  <a:pt x="2791" y="2746"/>
                </a:lnTo>
                <a:lnTo>
                  <a:pt x="2756" y="2728"/>
                </a:lnTo>
                <a:lnTo>
                  <a:pt x="2720" y="2709"/>
                </a:lnTo>
                <a:lnTo>
                  <a:pt x="2682" y="2690"/>
                </a:lnTo>
                <a:lnTo>
                  <a:pt x="2642" y="2672"/>
                </a:lnTo>
                <a:lnTo>
                  <a:pt x="2601" y="2655"/>
                </a:lnTo>
                <a:lnTo>
                  <a:pt x="2559" y="2637"/>
                </a:lnTo>
                <a:lnTo>
                  <a:pt x="2515" y="2618"/>
                </a:lnTo>
                <a:lnTo>
                  <a:pt x="2469" y="2600"/>
                </a:lnTo>
                <a:lnTo>
                  <a:pt x="2469" y="1860"/>
                </a:lnTo>
                <a:lnTo>
                  <a:pt x="2486" y="1864"/>
                </a:lnTo>
                <a:lnTo>
                  <a:pt x="2501" y="1869"/>
                </a:lnTo>
                <a:lnTo>
                  <a:pt x="2516" y="1875"/>
                </a:lnTo>
                <a:lnTo>
                  <a:pt x="2531" y="1880"/>
                </a:lnTo>
                <a:lnTo>
                  <a:pt x="2545" y="1886"/>
                </a:lnTo>
                <a:lnTo>
                  <a:pt x="2558" y="1894"/>
                </a:lnTo>
                <a:lnTo>
                  <a:pt x="2572" y="1901"/>
                </a:lnTo>
                <a:lnTo>
                  <a:pt x="2585" y="1909"/>
                </a:lnTo>
                <a:lnTo>
                  <a:pt x="2597" y="1918"/>
                </a:lnTo>
                <a:lnTo>
                  <a:pt x="2609" y="1926"/>
                </a:lnTo>
                <a:lnTo>
                  <a:pt x="2620" y="1936"/>
                </a:lnTo>
                <a:lnTo>
                  <a:pt x="2631" y="1946"/>
                </a:lnTo>
                <a:lnTo>
                  <a:pt x="2641" y="1957"/>
                </a:lnTo>
                <a:lnTo>
                  <a:pt x="2651" y="1967"/>
                </a:lnTo>
                <a:lnTo>
                  <a:pt x="2660" y="1979"/>
                </a:lnTo>
                <a:lnTo>
                  <a:pt x="2669" y="1991"/>
                </a:lnTo>
                <a:lnTo>
                  <a:pt x="2677" y="2004"/>
                </a:lnTo>
                <a:lnTo>
                  <a:pt x="2685" y="2018"/>
                </a:lnTo>
                <a:lnTo>
                  <a:pt x="2693" y="2031"/>
                </a:lnTo>
                <a:lnTo>
                  <a:pt x="2699" y="2045"/>
                </a:lnTo>
                <a:lnTo>
                  <a:pt x="2705" y="2060"/>
                </a:lnTo>
                <a:lnTo>
                  <a:pt x="2712" y="2075"/>
                </a:lnTo>
                <a:lnTo>
                  <a:pt x="2722" y="2107"/>
                </a:lnTo>
                <a:lnTo>
                  <a:pt x="2731" y="2142"/>
                </a:lnTo>
                <a:lnTo>
                  <a:pt x="2737" y="2178"/>
                </a:lnTo>
                <a:lnTo>
                  <a:pt x="2741" y="2216"/>
                </a:lnTo>
                <a:lnTo>
                  <a:pt x="2744" y="2257"/>
                </a:lnTo>
                <a:lnTo>
                  <a:pt x="3098" y="2257"/>
                </a:lnTo>
                <a:lnTo>
                  <a:pt x="3095" y="2208"/>
                </a:lnTo>
                <a:lnTo>
                  <a:pt x="3092" y="2161"/>
                </a:lnTo>
                <a:lnTo>
                  <a:pt x="3087" y="2114"/>
                </a:lnTo>
                <a:lnTo>
                  <a:pt x="3079" y="2070"/>
                </a:lnTo>
                <a:lnTo>
                  <a:pt x="3069" y="2027"/>
                </a:lnTo>
                <a:lnTo>
                  <a:pt x="3057" y="1986"/>
                </a:lnTo>
                <a:lnTo>
                  <a:pt x="3050" y="1966"/>
                </a:lnTo>
                <a:lnTo>
                  <a:pt x="3043" y="1946"/>
                </a:lnTo>
                <a:lnTo>
                  <a:pt x="3034" y="1927"/>
                </a:lnTo>
                <a:lnTo>
                  <a:pt x="3026" y="1908"/>
                </a:lnTo>
                <a:lnTo>
                  <a:pt x="3017" y="1889"/>
                </a:lnTo>
                <a:lnTo>
                  <a:pt x="3007" y="1871"/>
                </a:lnTo>
                <a:lnTo>
                  <a:pt x="2998" y="1854"/>
                </a:lnTo>
                <a:lnTo>
                  <a:pt x="2987" y="1837"/>
                </a:lnTo>
                <a:lnTo>
                  <a:pt x="2976" y="1820"/>
                </a:lnTo>
                <a:lnTo>
                  <a:pt x="2964" y="1803"/>
                </a:lnTo>
                <a:lnTo>
                  <a:pt x="2952" y="1787"/>
                </a:lnTo>
                <a:lnTo>
                  <a:pt x="2940" y="1772"/>
                </a:lnTo>
                <a:lnTo>
                  <a:pt x="2926" y="1757"/>
                </a:lnTo>
                <a:lnTo>
                  <a:pt x="2913" y="1742"/>
                </a:lnTo>
                <a:lnTo>
                  <a:pt x="2898" y="1727"/>
                </a:lnTo>
                <a:lnTo>
                  <a:pt x="2883" y="1714"/>
                </a:lnTo>
                <a:lnTo>
                  <a:pt x="2868" y="1700"/>
                </a:lnTo>
                <a:lnTo>
                  <a:pt x="2853" y="1686"/>
                </a:lnTo>
                <a:lnTo>
                  <a:pt x="2836" y="1674"/>
                </a:lnTo>
                <a:lnTo>
                  <a:pt x="2819" y="1661"/>
                </a:lnTo>
                <a:lnTo>
                  <a:pt x="2800" y="1649"/>
                </a:lnTo>
                <a:lnTo>
                  <a:pt x="2781" y="1636"/>
                </a:lnTo>
                <a:lnTo>
                  <a:pt x="2761" y="1624"/>
                </a:lnTo>
                <a:lnTo>
                  <a:pt x="2741" y="1614"/>
                </a:lnTo>
                <a:lnTo>
                  <a:pt x="2720" y="1603"/>
                </a:lnTo>
                <a:lnTo>
                  <a:pt x="2700" y="1594"/>
                </a:lnTo>
                <a:lnTo>
                  <a:pt x="2678" y="1586"/>
                </a:lnTo>
                <a:lnTo>
                  <a:pt x="2657" y="1577"/>
                </a:lnTo>
                <a:lnTo>
                  <a:pt x="2635" y="1570"/>
                </a:lnTo>
                <a:lnTo>
                  <a:pt x="2612" y="1562"/>
                </a:lnTo>
                <a:lnTo>
                  <a:pt x="2590" y="1556"/>
                </a:lnTo>
                <a:lnTo>
                  <a:pt x="2567" y="1551"/>
                </a:lnTo>
                <a:lnTo>
                  <a:pt x="2542" y="1547"/>
                </a:lnTo>
                <a:lnTo>
                  <a:pt x="2518" y="1542"/>
                </a:lnTo>
                <a:lnTo>
                  <a:pt x="2494" y="1538"/>
                </a:lnTo>
                <a:lnTo>
                  <a:pt x="2469" y="1535"/>
                </a:lnTo>
                <a:lnTo>
                  <a:pt x="2469" y="1248"/>
                </a:lnTo>
                <a:lnTo>
                  <a:pt x="2197" y="1248"/>
                </a:lnTo>
                <a:lnTo>
                  <a:pt x="2197" y="1536"/>
                </a:lnTo>
                <a:lnTo>
                  <a:pt x="2186" y="1537"/>
                </a:lnTo>
                <a:lnTo>
                  <a:pt x="2177" y="1539"/>
                </a:lnTo>
                <a:lnTo>
                  <a:pt x="2139" y="1549"/>
                </a:lnTo>
                <a:lnTo>
                  <a:pt x="2102" y="1558"/>
                </a:lnTo>
                <a:lnTo>
                  <a:pt x="2066" y="1568"/>
                </a:lnTo>
                <a:lnTo>
                  <a:pt x="2032" y="1579"/>
                </a:lnTo>
                <a:lnTo>
                  <a:pt x="1999" y="1591"/>
                </a:lnTo>
                <a:lnTo>
                  <a:pt x="1966" y="1603"/>
                </a:lnTo>
                <a:lnTo>
                  <a:pt x="1936" y="1617"/>
                </a:lnTo>
                <a:lnTo>
                  <a:pt x="1907" y="1632"/>
                </a:lnTo>
                <a:lnTo>
                  <a:pt x="1878" y="1647"/>
                </a:lnTo>
                <a:lnTo>
                  <a:pt x="1851" y="1663"/>
                </a:lnTo>
                <a:lnTo>
                  <a:pt x="1826" y="1680"/>
                </a:lnTo>
                <a:lnTo>
                  <a:pt x="1800" y="1697"/>
                </a:lnTo>
                <a:lnTo>
                  <a:pt x="1777" y="1716"/>
                </a:lnTo>
                <a:lnTo>
                  <a:pt x="1755" y="1735"/>
                </a:lnTo>
                <a:lnTo>
                  <a:pt x="1734" y="1755"/>
                </a:lnTo>
                <a:lnTo>
                  <a:pt x="1714" y="1776"/>
                </a:lnTo>
                <a:lnTo>
                  <a:pt x="1695" y="1798"/>
                </a:lnTo>
                <a:lnTo>
                  <a:pt x="1677" y="1820"/>
                </a:lnTo>
                <a:lnTo>
                  <a:pt x="1662" y="1843"/>
                </a:lnTo>
                <a:lnTo>
                  <a:pt x="1646" y="1867"/>
                </a:lnTo>
                <a:lnTo>
                  <a:pt x="1632" y="1892"/>
                </a:lnTo>
                <a:lnTo>
                  <a:pt x="1620" y="1919"/>
                </a:lnTo>
                <a:lnTo>
                  <a:pt x="1608" y="1945"/>
                </a:lnTo>
                <a:lnTo>
                  <a:pt x="1599" y="1972"/>
                </a:lnTo>
                <a:lnTo>
                  <a:pt x="1589" y="2001"/>
                </a:lnTo>
                <a:lnTo>
                  <a:pt x="1582" y="2029"/>
                </a:lnTo>
                <a:lnTo>
                  <a:pt x="1574" y="2060"/>
                </a:lnTo>
                <a:lnTo>
                  <a:pt x="1569" y="2090"/>
                </a:lnTo>
                <a:lnTo>
                  <a:pt x="1565" y="2122"/>
                </a:lnTo>
                <a:lnTo>
                  <a:pt x="1562" y="2154"/>
                </a:lnTo>
                <a:lnTo>
                  <a:pt x="1561" y="2187"/>
                </a:lnTo>
                <a:lnTo>
                  <a:pt x="1560" y="2220"/>
                </a:lnTo>
                <a:lnTo>
                  <a:pt x="1561" y="2255"/>
                </a:lnTo>
                <a:lnTo>
                  <a:pt x="1563" y="2289"/>
                </a:lnTo>
                <a:lnTo>
                  <a:pt x="1566" y="2321"/>
                </a:lnTo>
                <a:lnTo>
                  <a:pt x="1571" y="2353"/>
                </a:lnTo>
                <a:lnTo>
                  <a:pt x="1578" y="2384"/>
                </a:lnTo>
                <a:lnTo>
                  <a:pt x="1585" y="2415"/>
                </a:lnTo>
                <a:lnTo>
                  <a:pt x="1594" y="2444"/>
                </a:lnTo>
                <a:lnTo>
                  <a:pt x="1605" y="2473"/>
                </a:lnTo>
                <a:lnTo>
                  <a:pt x="1616" y="2500"/>
                </a:lnTo>
                <a:lnTo>
                  <a:pt x="1630" y="2527"/>
                </a:lnTo>
                <a:lnTo>
                  <a:pt x="1645" y="2554"/>
                </a:lnTo>
                <a:lnTo>
                  <a:pt x="1661" y="2579"/>
                </a:lnTo>
                <a:lnTo>
                  <a:pt x="1678" y="2603"/>
                </a:lnTo>
                <a:lnTo>
                  <a:pt x="1697" y="2627"/>
                </a:lnTo>
                <a:lnTo>
                  <a:pt x="1718" y="2649"/>
                </a:lnTo>
                <a:lnTo>
                  <a:pt x="1739" y="2671"/>
                </a:lnTo>
                <a:lnTo>
                  <a:pt x="1752" y="2683"/>
                </a:lnTo>
                <a:lnTo>
                  <a:pt x="1767" y="2694"/>
                </a:lnTo>
                <a:lnTo>
                  <a:pt x="1781" y="2707"/>
                </a:lnTo>
                <a:lnTo>
                  <a:pt x="1798" y="2719"/>
                </a:lnTo>
                <a:lnTo>
                  <a:pt x="1816" y="2730"/>
                </a:lnTo>
                <a:lnTo>
                  <a:pt x="1836" y="2743"/>
                </a:lnTo>
                <a:lnTo>
                  <a:pt x="1879" y="2767"/>
                </a:lnTo>
                <a:lnTo>
                  <a:pt x="1928" y="2793"/>
                </a:lnTo>
                <a:lnTo>
                  <a:pt x="1982" y="2818"/>
                </a:lnTo>
                <a:lnTo>
                  <a:pt x="2042" y="2845"/>
                </a:lnTo>
                <a:lnTo>
                  <a:pt x="2107" y="2872"/>
                </a:lnTo>
                <a:lnTo>
                  <a:pt x="2148" y="2888"/>
                </a:lnTo>
                <a:lnTo>
                  <a:pt x="2188" y="2903"/>
                </a:lnTo>
                <a:lnTo>
                  <a:pt x="2188" y="3696"/>
                </a:lnTo>
                <a:close/>
                <a:moveTo>
                  <a:pt x="2188" y="2533"/>
                </a:moveTo>
                <a:lnTo>
                  <a:pt x="2188" y="2533"/>
                </a:lnTo>
                <a:lnTo>
                  <a:pt x="2180" y="2528"/>
                </a:lnTo>
                <a:lnTo>
                  <a:pt x="2171" y="2523"/>
                </a:lnTo>
                <a:lnTo>
                  <a:pt x="2143" y="2508"/>
                </a:lnTo>
                <a:lnTo>
                  <a:pt x="2116" y="2494"/>
                </a:lnTo>
                <a:lnTo>
                  <a:pt x="2089" y="2479"/>
                </a:lnTo>
                <a:lnTo>
                  <a:pt x="2066" y="2462"/>
                </a:lnTo>
                <a:lnTo>
                  <a:pt x="2044" y="2445"/>
                </a:lnTo>
                <a:lnTo>
                  <a:pt x="2025" y="2427"/>
                </a:lnTo>
                <a:lnTo>
                  <a:pt x="2007" y="2409"/>
                </a:lnTo>
                <a:lnTo>
                  <a:pt x="1991" y="2389"/>
                </a:lnTo>
                <a:lnTo>
                  <a:pt x="1977" y="2369"/>
                </a:lnTo>
                <a:lnTo>
                  <a:pt x="1964" y="2348"/>
                </a:lnTo>
                <a:lnTo>
                  <a:pt x="1954" y="2326"/>
                </a:lnTo>
                <a:lnTo>
                  <a:pt x="1945" y="2302"/>
                </a:lnTo>
                <a:lnTo>
                  <a:pt x="1939" y="2279"/>
                </a:lnTo>
                <a:lnTo>
                  <a:pt x="1935" y="2255"/>
                </a:lnTo>
                <a:lnTo>
                  <a:pt x="1932" y="2230"/>
                </a:lnTo>
                <a:lnTo>
                  <a:pt x="1931" y="2204"/>
                </a:lnTo>
                <a:lnTo>
                  <a:pt x="1932" y="2174"/>
                </a:lnTo>
                <a:lnTo>
                  <a:pt x="1934" y="2147"/>
                </a:lnTo>
                <a:lnTo>
                  <a:pt x="1938" y="2120"/>
                </a:lnTo>
                <a:lnTo>
                  <a:pt x="1943" y="2094"/>
                </a:lnTo>
                <a:lnTo>
                  <a:pt x="1951" y="2070"/>
                </a:lnTo>
                <a:lnTo>
                  <a:pt x="1959" y="2047"/>
                </a:lnTo>
                <a:lnTo>
                  <a:pt x="1969" y="2025"/>
                </a:lnTo>
                <a:lnTo>
                  <a:pt x="1981" y="2004"/>
                </a:lnTo>
                <a:lnTo>
                  <a:pt x="1994" y="1985"/>
                </a:lnTo>
                <a:lnTo>
                  <a:pt x="2008" y="1966"/>
                </a:lnTo>
                <a:lnTo>
                  <a:pt x="2025" y="1949"/>
                </a:lnTo>
                <a:lnTo>
                  <a:pt x="2043" y="1933"/>
                </a:lnTo>
                <a:lnTo>
                  <a:pt x="2063" y="1919"/>
                </a:lnTo>
                <a:lnTo>
                  <a:pt x="2084" y="1905"/>
                </a:lnTo>
                <a:lnTo>
                  <a:pt x="2106" y="1892"/>
                </a:lnTo>
                <a:lnTo>
                  <a:pt x="2131" y="1881"/>
                </a:lnTo>
                <a:lnTo>
                  <a:pt x="2142" y="1877"/>
                </a:lnTo>
                <a:lnTo>
                  <a:pt x="2156" y="1871"/>
                </a:lnTo>
                <a:lnTo>
                  <a:pt x="2188" y="1861"/>
                </a:lnTo>
                <a:lnTo>
                  <a:pt x="2188" y="2533"/>
                </a:lnTo>
                <a:close/>
                <a:moveTo>
                  <a:pt x="2469" y="2974"/>
                </a:moveTo>
                <a:lnTo>
                  <a:pt x="2469" y="2974"/>
                </a:lnTo>
                <a:lnTo>
                  <a:pt x="2485" y="2981"/>
                </a:lnTo>
                <a:lnTo>
                  <a:pt x="2499" y="2991"/>
                </a:lnTo>
                <a:lnTo>
                  <a:pt x="2544" y="3017"/>
                </a:lnTo>
                <a:lnTo>
                  <a:pt x="2583" y="3042"/>
                </a:lnTo>
                <a:lnTo>
                  <a:pt x="2602" y="3055"/>
                </a:lnTo>
                <a:lnTo>
                  <a:pt x="2619" y="3068"/>
                </a:lnTo>
                <a:lnTo>
                  <a:pt x="2635" y="3079"/>
                </a:lnTo>
                <a:lnTo>
                  <a:pt x="2650" y="3092"/>
                </a:lnTo>
                <a:lnTo>
                  <a:pt x="2663" y="3104"/>
                </a:lnTo>
                <a:lnTo>
                  <a:pt x="2676" y="3117"/>
                </a:lnTo>
                <a:lnTo>
                  <a:pt x="2688" y="3130"/>
                </a:lnTo>
                <a:lnTo>
                  <a:pt x="2697" y="3142"/>
                </a:lnTo>
                <a:lnTo>
                  <a:pt x="2706" y="3155"/>
                </a:lnTo>
                <a:lnTo>
                  <a:pt x="2714" y="3166"/>
                </a:lnTo>
                <a:lnTo>
                  <a:pt x="2721" y="3179"/>
                </a:lnTo>
                <a:lnTo>
                  <a:pt x="2726" y="3192"/>
                </a:lnTo>
                <a:lnTo>
                  <a:pt x="2732" y="3207"/>
                </a:lnTo>
                <a:lnTo>
                  <a:pt x="2737" y="3223"/>
                </a:lnTo>
                <a:lnTo>
                  <a:pt x="2741" y="3240"/>
                </a:lnTo>
                <a:lnTo>
                  <a:pt x="2744" y="3257"/>
                </a:lnTo>
                <a:lnTo>
                  <a:pt x="2746" y="3275"/>
                </a:lnTo>
                <a:lnTo>
                  <a:pt x="2749" y="3292"/>
                </a:lnTo>
                <a:lnTo>
                  <a:pt x="2750" y="3311"/>
                </a:lnTo>
                <a:lnTo>
                  <a:pt x="2750" y="3330"/>
                </a:lnTo>
                <a:lnTo>
                  <a:pt x="2750" y="3354"/>
                </a:lnTo>
                <a:lnTo>
                  <a:pt x="2747" y="3379"/>
                </a:lnTo>
                <a:lnTo>
                  <a:pt x="2745" y="3402"/>
                </a:lnTo>
                <a:lnTo>
                  <a:pt x="2742" y="3424"/>
                </a:lnTo>
                <a:lnTo>
                  <a:pt x="2737" y="3445"/>
                </a:lnTo>
                <a:lnTo>
                  <a:pt x="2732" y="3466"/>
                </a:lnTo>
                <a:lnTo>
                  <a:pt x="2725" y="3486"/>
                </a:lnTo>
                <a:lnTo>
                  <a:pt x="2717" y="3506"/>
                </a:lnTo>
                <a:lnTo>
                  <a:pt x="2709" y="3524"/>
                </a:lnTo>
                <a:lnTo>
                  <a:pt x="2699" y="3543"/>
                </a:lnTo>
                <a:lnTo>
                  <a:pt x="2689" y="3559"/>
                </a:lnTo>
                <a:lnTo>
                  <a:pt x="2677" y="3576"/>
                </a:lnTo>
                <a:lnTo>
                  <a:pt x="2664" y="3592"/>
                </a:lnTo>
                <a:lnTo>
                  <a:pt x="2651" y="3608"/>
                </a:lnTo>
                <a:lnTo>
                  <a:pt x="2636" y="3623"/>
                </a:lnTo>
                <a:lnTo>
                  <a:pt x="2620" y="3636"/>
                </a:lnTo>
                <a:lnTo>
                  <a:pt x="2605" y="3648"/>
                </a:lnTo>
                <a:lnTo>
                  <a:pt x="2590" y="3659"/>
                </a:lnTo>
                <a:lnTo>
                  <a:pt x="2574" y="3669"/>
                </a:lnTo>
                <a:lnTo>
                  <a:pt x="2558" y="3677"/>
                </a:lnTo>
                <a:lnTo>
                  <a:pt x="2544" y="3683"/>
                </a:lnTo>
                <a:lnTo>
                  <a:pt x="2528" y="3690"/>
                </a:lnTo>
                <a:lnTo>
                  <a:pt x="2512" y="3694"/>
                </a:lnTo>
                <a:lnTo>
                  <a:pt x="2496" y="3697"/>
                </a:lnTo>
                <a:lnTo>
                  <a:pt x="2469" y="3697"/>
                </a:lnTo>
                <a:lnTo>
                  <a:pt x="2469" y="2974"/>
                </a:lnTo>
                <a:close/>
              </a:path>
            </a:pathLst>
          </a:custGeom>
          <a:solidFill>
            <a:srgbClr val="282944"/>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endParaRPr>
          </a:p>
        </p:txBody>
      </p:sp>
      <p:sp>
        <p:nvSpPr>
          <p:cNvPr id="16" name="KSO_Shape">
            <a:extLst>
              <a:ext uri="{FF2B5EF4-FFF2-40B4-BE49-F238E27FC236}">
                <a16:creationId xmlns:a16="http://schemas.microsoft.com/office/drawing/2014/main" id="{416B0017-3381-47CD-9A97-9F5890759AA4}"/>
              </a:ext>
            </a:extLst>
          </p:cNvPr>
          <p:cNvSpPr>
            <a:spLocks/>
          </p:cNvSpPr>
          <p:nvPr/>
        </p:nvSpPr>
        <p:spPr bwMode="auto">
          <a:xfrm>
            <a:off x="7155795" y="3516061"/>
            <a:ext cx="412120" cy="412120"/>
          </a:xfrm>
          <a:custGeom>
            <a:avLst/>
            <a:gdLst>
              <a:gd name="T0" fmla="*/ 366124 w 1611313"/>
              <a:gd name="T1" fmla="*/ 1610945 h 1611313"/>
              <a:gd name="T2" fmla="*/ 489434 w 1611313"/>
              <a:gd name="T3" fmla="*/ 1727064 h 1611313"/>
              <a:gd name="T4" fmla="*/ 599113 w 1611313"/>
              <a:gd name="T5" fmla="*/ 1611260 h 1611313"/>
              <a:gd name="T6" fmla="*/ 599113 w 1611313"/>
              <a:gd name="T7" fmla="*/ 1952659 h 1611313"/>
              <a:gd name="T8" fmla="*/ 366124 w 1611313"/>
              <a:gd name="T9" fmla="*/ 1952659 h 1611313"/>
              <a:gd name="T10" fmla="*/ 1027366 w 1611313"/>
              <a:gd name="T11" fmla="*/ 1324703 h 1611313"/>
              <a:gd name="T12" fmla="*/ 1156381 w 1611313"/>
              <a:gd name="T13" fmla="*/ 1446550 h 1611313"/>
              <a:gd name="T14" fmla="*/ 1252430 w 1611313"/>
              <a:gd name="T15" fmla="*/ 1537618 h 1611313"/>
              <a:gd name="T16" fmla="*/ 1260354 w 1611313"/>
              <a:gd name="T17" fmla="*/ 1529368 h 1611313"/>
              <a:gd name="T18" fmla="*/ 1260354 w 1611313"/>
              <a:gd name="T19" fmla="*/ 1952661 h 1611313"/>
              <a:gd name="T20" fmla="*/ 1027366 w 1611313"/>
              <a:gd name="T21" fmla="*/ 1952661 h 1611313"/>
              <a:gd name="T22" fmla="*/ 929733 w 1611313"/>
              <a:gd name="T23" fmla="*/ 1260353 h 1611313"/>
              <a:gd name="T24" fmla="*/ 929733 w 1611313"/>
              <a:gd name="T25" fmla="*/ 1952659 h 1611313"/>
              <a:gd name="T26" fmla="*/ 696745 w 1611313"/>
              <a:gd name="T27" fmla="*/ 1952659 h 1611313"/>
              <a:gd name="T28" fmla="*/ 696745 w 1611313"/>
              <a:gd name="T29" fmla="*/ 1507605 h 1611313"/>
              <a:gd name="T30" fmla="*/ 1590975 w 1611313"/>
              <a:gd name="T31" fmla="*/ 1180471 h 1611313"/>
              <a:gd name="T32" fmla="*/ 1590975 w 1611313"/>
              <a:gd name="T33" fmla="*/ 1952659 h 1611313"/>
              <a:gd name="T34" fmla="*/ 1357986 w 1611313"/>
              <a:gd name="T35" fmla="*/ 1952659 h 1611313"/>
              <a:gd name="T36" fmla="*/ 1357986 w 1611313"/>
              <a:gd name="T37" fmla="*/ 1427204 h 1611313"/>
              <a:gd name="T38" fmla="*/ 1846571 w 1611313"/>
              <a:gd name="T39" fmla="*/ 909762 h 1611313"/>
              <a:gd name="T40" fmla="*/ 1921595 w 1611313"/>
              <a:gd name="T41" fmla="*/ 980386 h 1611313"/>
              <a:gd name="T42" fmla="*/ 1921595 w 1611313"/>
              <a:gd name="T43" fmla="*/ 1952659 h 1611313"/>
              <a:gd name="T44" fmla="*/ 1688608 w 1611313"/>
              <a:gd name="T45" fmla="*/ 1952659 h 1611313"/>
              <a:gd name="T46" fmla="*/ 1688608 w 1611313"/>
              <a:gd name="T47" fmla="*/ 1077614 h 1611313"/>
              <a:gd name="T48" fmla="*/ 1369516 w 1611313"/>
              <a:gd name="T49" fmla="*/ 201924 h 1611313"/>
              <a:gd name="T50" fmla="*/ 1966622 w 1611313"/>
              <a:gd name="T51" fmla="*/ 256445 h 1611313"/>
              <a:gd name="T52" fmla="*/ 2048074 w 1611313"/>
              <a:gd name="T53" fmla="*/ 848901 h 1611313"/>
              <a:gd name="T54" fmla="*/ 1846503 w 1611313"/>
              <a:gd name="T55" fmla="*/ 655536 h 1611313"/>
              <a:gd name="T56" fmla="*/ 1253200 w 1611313"/>
              <a:gd name="T57" fmla="*/ 1284446 h 1611313"/>
              <a:gd name="T58" fmla="*/ 1157170 w 1611313"/>
              <a:gd name="T59" fmla="*/ 1193787 h 1611313"/>
              <a:gd name="T60" fmla="*/ 977783 w 1611313"/>
              <a:gd name="T61" fmla="*/ 1024514 h 1611313"/>
              <a:gd name="T62" fmla="*/ 944188 w 1611313"/>
              <a:gd name="T63" fmla="*/ 992815 h 1611313"/>
              <a:gd name="T64" fmla="*/ 490970 w 1611313"/>
              <a:gd name="T65" fmla="*/ 1473371 h 1611313"/>
              <a:gd name="T66" fmla="*/ 215237 w 1611313"/>
              <a:gd name="T67" fmla="*/ 1213123 h 1611313"/>
              <a:gd name="T68" fmla="*/ 668454 w 1611313"/>
              <a:gd name="T69" fmla="*/ 732565 h 1611313"/>
              <a:gd name="T70" fmla="*/ 793961 w 1611313"/>
              <a:gd name="T71" fmla="*/ 599429 h 1611313"/>
              <a:gd name="T72" fmla="*/ 919784 w 1611313"/>
              <a:gd name="T73" fmla="*/ 466293 h 1611313"/>
              <a:gd name="T74" fmla="*/ 1228796 w 1611313"/>
              <a:gd name="T75" fmla="*/ 757924 h 1611313"/>
              <a:gd name="T76" fmla="*/ 1570770 w 1611313"/>
              <a:gd name="T77" fmla="*/ 395287 h 1611313"/>
              <a:gd name="T78" fmla="*/ 0 w 1611313"/>
              <a:gd name="T79" fmla="*/ 0 h 1611313"/>
              <a:gd name="T80" fmla="*/ 96958 w 1611313"/>
              <a:gd name="T81" fmla="*/ 0 h 1611313"/>
              <a:gd name="T82" fmla="*/ 96958 w 1611313"/>
              <a:gd name="T83" fmla="*/ 2155273 h 1611313"/>
              <a:gd name="T84" fmla="*/ 2252216 w 1611313"/>
              <a:gd name="T85" fmla="*/ 2155273 h 1611313"/>
              <a:gd name="T86" fmla="*/ 2252216 w 1611313"/>
              <a:gd name="T87" fmla="*/ 2252216 h 1611313"/>
              <a:gd name="T88" fmla="*/ 96958 w 1611313"/>
              <a:gd name="T89" fmla="*/ 2252216 h 1611313"/>
              <a:gd name="T90" fmla="*/ 0 w 1611313"/>
              <a:gd name="T91" fmla="*/ 2252216 h 1611313"/>
              <a:gd name="T92" fmla="*/ 0 w 1611313"/>
              <a:gd name="T93" fmla="*/ 2155273 h 161131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11313" h="1611313">
                <a:moveTo>
                  <a:pt x="261938" y="1152525"/>
                </a:moveTo>
                <a:lnTo>
                  <a:pt x="350158" y="1235601"/>
                </a:lnTo>
                <a:lnTo>
                  <a:pt x="428626" y="1152751"/>
                </a:lnTo>
                <a:lnTo>
                  <a:pt x="428626" y="1397000"/>
                </a:lnTo>
                <a:lnTo>
                  <a:pt x="261938" y="1397000"/>
                </a:lnTo>
                <a:lnTo>
                  <a:pt x="261938" y="1152525"/>
                </a:lnTo>
                <a:close/>
                <a:moveTo>
                  <a:pt x="735013" y="947738"/>
                </a:moveTo>
                <a:lnTo>
                  <a:pt x="827315" y="1034912"/>
                </a:lnTo>
                <a:lnTo>
                  <a:pt x="896031" y="1100065"/>
                </a:lnTo>
                <a:lnTo>
                  <a:pt x="901701" y="1094163"/>
                </a:lnTo>
                <a:lnTo>
                  <a:pt x="901701" y="1397001"/>
                </a:lnTo>
                <a:lnTo>
                  <a:pt x="735013" y="1397001"/>
                </a:lnTo>
                <a:lnTo>
                  <a:pt x="735013" y="947738"/>
                </a:lnTo>
                <a:close/>
                <a:moveTo>
                  <a:pt x="665163" y="901700"/>
                </a:moveTo>
                <a:lnTo>
                  <a:pt x="665163" y="1397000"/>
                </a:lnTo>
                <a:lnTo>
                  <a:pt x="498475" y="1397000"/>
                </a:lnTo>
                <a:lnTo>
                  <a:pt x="498475" y="1078593"/>
                </a:lnTo>
                <a:lnTo>
                  <a:pt x="665163" y="901700"/>
                </a:lnTo>
                <a:close/>
                <a:moveTo>
                  <a:pt x="1138238" y="844550"/>
                </a:moveTo>
                <a:lnTo>
                  <a:pt x="1138238" y="1397000"/>
                </a:lnTo>
                <a:lnTo>
                  <a:pt x="971550" y="1397000"/>
                </a:lnTo>
                <a:lnTo>
                  <a:pt x="971550" y="1021071"/>
                </a:lnTo>
                <a:lnTo>
                  <a:pt x="1138238" y="844550"/>
                </a:lnTo>
                <a:close/>
                <a:moveTo>
                  <a:pt x="1321101" y="650875"/>
                </a:moveTo>
                <a:lnTo>
                  <a:pt x="1374776" y="701402"/>
                </a:lnTo>
                <a:lnTo>
                  <a:pt x="1374776" y="1397000"/>
                </a:lnTo>
                <a:lnTo>
                  <a:pt x="1208088" y="1397000"/>
                </a:lnTo>
                <a:lnTo>
                  <a:pt x="1208088" y="770962"/>
                </a:lnTo>
                <a:lnTo>
                  <a:pt x="1321101" y="650875"/>
                </a:lnTo>
                <a:close/>
                <a:moveTo>
                  <a:pt x="979799" y="144463"/>
                </a:moveTo>
                <a:lnTo>
                  <a:pt x="1406989" y="183470"/>
                </a:lnTo>
                <a:lnTo>
                  <a:pt x="1465263" y="607333"/>
                </a:lnTo>
                <a:lnTo>
                  <a:pt x="1321052" y="468993"/>
                </a:lnTo>
                <a:lnTo>
                  <a:pt x="896583" y="918937"/>
                </a:lnTo>
                <a:lnTo>
                  <a:pt x="827879" y="854076"/>
                </a:lnTo>
                <a:lnTo>
                  <a:pt x="699540" y="732972"/>
                </a:lnTo>
                <a:lnTo>
                  <a:pt x="675505" y="710294"/>
                </a:lnTo>
                <a:lnTo>
                  <a:pt x="351257" y="1054101"/>
                </a:lnTo>
                <a:lnTo>
                  <a:pt x="153988" y="867910"/>
                </a:lnTo>
                <a:lnTo>
                  <a:pt x="478235" y="524102"/>
                </a:lnTo>
                <a:lnTo>
                  <a:pt x="568027" y="428852"/>
                </a:lnTo>
                <a:lnTo>
                  <a:pt x="658045" y="333602"/>
                </a:lnTo>
                <a:lnTo>
                  <a:pt x="879123" y="542245"/>
                </a:lnTo>
                <a:lnTo>
                  <a:pt x="1123783" y="282802"/>
                </a:lnTo>
                <a:lnTo>
                  <a:pt x="979799" y="144463"/>
                </a:lnTo>
                <a:close/>
                <a:moveTo>
                  <a:pt x="0" y="0"/>
                </a:moveTo>
                <a:lnTo>
                  <a:pt x="69367" y="0"/>
                </a:lnTo>
                <a:lnTo>
                  <a:pt x="69367" y="1541956"/>
                </a:lnTo>
                <a:lnTo>
                  <a:pt x="1611313" y="1541956"/>
                </a:lnTo>
                <a:lnTo>
                  <a:pt x="1611313" y="1611313"/>
                </a:lnTo>
                <a:lnTo>
                  <a:pt x="69367" y="1611313"/>
                </a:lnTo>
                <a:lnTo>
                  <a:pt x="0" y="1611313"/>
                </a:lnTo>
                <a:lnTo>
                  <a:pt x="0" y="1541956"/>
                </a:lnTo>
                <a:lnTo>
                  <a:pt x="0" y="0"/>
                </a:lnTo>
                <a:close/>
              </a:path>
            </a:pathLst>
          </a:custGeom>
          <a:solidFill>
            <a:srgbClr val="282944"/>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endParaRPr>
          </a:p>
        </p:txBody>
      </p:sp>
      <p:sp>
        <p:nvSpPr>
          <p:cNvPr id="17" name="KSO_Shape">
            <a:extLst>
              <a:ext uri="{FF2B5EF4-FFF2-40B4-BE49-F238E27FC236}">
                <a16:creationId xmlns:a16="http://schemas.microsoft.com/office/drawing/2014/main" id="{7D76131D-E360-481B-AAB9-0C8D79302BE4}"/>
              </a:ext>
            </a:extLst>
          </p:cNvPr>
          <p:cNvSpPr/>
          <p:nvPr/>
        </p:nvSpPr>
        <p:spPr>
          <a:xfrm>
            <a:off x="7155795" y="4658793"/>
            <a:ext cx="412120" cy="412120"/>
          </a:xfrm>
          <a:custGeom>
            <a:avLst/>
            <a:gdLst>
              <a:gd name="connsiteX0" fmla="*/ 393356 w 1944000"/>
              <a:gd name="connsiteY0" fmla="*/ 286994 h 1944000"/>
              <a:gd name="connsiteX1" fmla="*/ 802726 w 1944000"/>
              <a:gd name="connsiteY1" fmla="*/ 1003592 h 1944000"/>
              <a:gd name="connsiteX2" fmla="*/ 560724 w 1944000"/>
              <a:gd name="connsiteY2" fmla="*/ 1003592 h 1944000"/>
              <a:gd name="connsiteX3" fmla="*/ 560724 w 1944000"/>
              <a:gd name="connsiteY3" fmla="*/ 1100112 h 1944000"/>
              <a:gd name="connsiteX4" fmla="*/ 846553 w 1944000"/>
              <a:gd name="connsiteY4" fmla="*/ 1100112 h 1944000"/>
              <a:gd name="connsiteX5" fmla="*/ 846553 w 1944000"/>
              <a:gd name="connsiteY5" fmla="*/ 1168692 h 1944000"/>
              <a:gd name="connsiteX6" fmla="*/ 560724 w 1944000"/>
              <a:gd name="connsiteY6" fmla="*/ 1168692 h 1944000"/>
              <a:gd name="connsiteX7" fmla="*/ 560724 w 1944000"/>
              <a:gd name="connsiteY7" fmla="*/ 1265529 h 1944000"/>
              <a:gd name="connsiteX8" fmla="*/ 846553 w 1944000"/>
              <a:gd name="connsiteY8" fmla="*/ 1265529 h 1944000"/>
              <a:gd name="connsiteX9" fmla="*/ 846553 w 1944000"/>
              <a:gd name="connsiteY9" fmla="*/ 1657007 h 1944000"/>
              <a:gd name="connsiteX10" fmla="*/ 1095859 w 1944000"/>
              <a:gd name="connsiteY10" fmla="*/ 1657007 h 1944000"/>
              <a:gd name="connsiteX11" fmla="*/ 1095859 w 1944000"/>
              <a:gd name="connsiteY11" fmla="*/ 1265529 h 1944000"/>
              <a:gd name="connsiteX12" fmla="*/ 1383276 w 1944000"/>
              <a:gd name="connsiteY12" fmla="*/ 1265529 h 1944000"/>
              <a:gd name="connsiteX13" fmla="*/ 1383276 w 1944000"/>
              <a:gd name="connsiteY13" fmla="*/ 1168692 h 1944000"/>
              <a:gd name="connsiteX14" fmla="*/ 1095859 w 1944000"/>
              <a:gd name="connsiteY14" fmla="*/ 1168692 h 1944000"/>
              <a:gd name="connsiteX15" fmla="*/ 1095859 w 1944000"/>
              <a:gd name="connsiteY15" fmla="*/ 1100112 h 1944000"/>
              <a:gd name="connsiteX16" fmla="*/ 1383276 w 1944000"/>
              <a:gd name="connsiteY16" fmla="*/ 1100112 h 1944000"/>
              <a:gd name="connsiteX17" fmla="*/ 1383276 w 1944000"/>
              <a:gd name="connsiteY17" fmla="*/ 1003592 h 1944000"/>
              <a:gd name="connsiteX18" fmla="*/ 1140956 w 1944000"/>
              <a:gd name="connsiteY18" fmla="*/ 1003592 h 1944000"/>
              <a:gd name="connsiteX19" fmla="*/ 1550644 w 1944000"/>
              <a:gd name="connsiteY19" fmla="*/ 286994 h 1944000"/>
              <a:gd name="connsiteX20" fmla="*/ 1263228 w 1944000"/>
              <a:gd name="connsiteY20" fmla="*/ 286994 h 1944000"/>
              <a:gd name="connsiteX21" fmla="*/ 977399 w 1944000"/>
              <a:gd name="connsiteY21" fmla="*/ 829284 h 1944000"/>
              <a:gd name="connsiteX22" fmla="*/ 686171 w 1944000"/>
              <a:gd name="connsiteY22" fmla="*/ 286994 h 1944000"/>
              <a:gd name="connsiteX23" fmla="*/ 972000 w 1944000"/>
              <a:gd name="connsiteY23" fmla="*/ 0 h 1944000"/>
              <a:gd name="connsiteX24" fmla="*/ 1944000 w 1944000"/>
              <a:gd name="connsiteY24" fmla="*/ 972000 h 1944000"/>
              <a:gd name="connsiteX25" fmla="*/ 972000 w 1944000"/>
              <a:gd name="connsiteY25" fmla="*/ 1944000 h 1944000"/>
              <a:gd name="connsiteX26" fmla="*/ 0 w 1944000"/>
              <a:gd name="connsiteY26" fmla="*/ 972000 h 1944000"/>
              <a:gd name="connsiteX27" fmla="*/ 972000 w 1944000"/>
              <a:gd name="connsiteY27" fmla="*/ 0 h 19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44000" h="1944000">
                <a:moveTo>
                  <a:pt x="393356" y="286994"/>
                </a:moveTo>
                <a:lnTo>
                  <a:pt x="802726" y="1003592"/>
                </a:lnTo>
                <a:lnTo>
                  <a:pt x="560724" y="1003592"/>
                </a:lnTo>
                <a:lnTo>
                  <a:pt x="560724" y="1100112"/>
                </a:lnTo>
                <a:lnTo>
                  <a:pt x="846553" y="1100112"/>
                </a:lnTo>
                <a:lnTo>
                  <a:pt x="846553" y="1168692"/>
                </a:lnTo>
                <a:lnTo>
                  <a:pt x="560724" y="1168692"/>
                </a:lnTo>
                <a:lnTo>
                  <a:pt x="560724" y="1265529"/>
                </a:lnTo>
                <a:lnTo>
                  <a:pt x="846553" y="1265529"/>
                </a:lnTo>
                <a:lnTo>
                  <a:pt x="846553" y="1657007"/>
                </a:lnTo>
                <a:lnTo>
                  <a:pt x="1095859" y="1657007"/>
                </a:lnTo>
                <a:lnTo>
                  <a:pt x="1095859" y="1265529"/>
                </a:lnTo>
                <a:lnTo>
                  <a:pt x="1383276" y="1265529"/>
                </a:lnTo>
                <a:lnTo>
                  <a:pt x="1383276" y="1168692"/>
                </a:lnTo>
                <a:lnTo>
                  <a:pt x="1095859" y="1168692"/>
                </a:lnTo>
                <a:lnTo>
                  <a:pt x="1095859" y="1100112"/>
                </a:lnTo>
                <a:lnTo>
                  <a:pt x="1383276" y="1100112"/>
                </a:lnTo>
                <a:lnTo>
                  <a:pt x="1383276" y="1003592"/>
                </a:lnTo>
                <a:lnTo>
                  <a:pt x="1140956" y="1003592"/>
                </a:lnTo>
                <a:lnTo>
                  <a:pt x="1550644" y="286994"/>
                </a:lnTo>
                <a:lnTo>
                  <a:pt x="1263228" y="286994"/>
                </a:lnTo>
                <a:lnTo>
                  <a:pt x="977399" y="829284"/>
                </a:lnTo>
                <a:lnTo>
                  <a:pt x="686171" y="286994"/>
                </a:lnTo>
                <a:close/>
                <a:moveTo>
                  <a:pt x="972000" y="0"/>
                </a:moveTo>
                <a:cubicBezTo>
                  <a:pt x="1508821" y="0"/>
                  <a:pt x="1944000" y="435179"/>
                  <a:pt x="1944000" y="972000"/>
                </a:cubicBezTo>
                <a:cubicBezTo>
                  <a:pt x="1944000" y="1508821"/>
                  <a:pt x="1508821" y="1944000"/>
                  <a:pt x="972000" y="1944000"/>
                </a:cubicBezTo>
                <a:cubicBezTo>
                  <a:pt x="435179" y="1944000"/>
                  <a:pt x="0" y="1508821"/>
                  <a:pt x="0" y="972000"/>
                </a:cubicBezTo>
                <a:cubicBezTo>
                  <a:pt x="0" y="435179"/>
                  <a:pt x="435179" y="0"/>
                  <a:pt x="972000" y="0"/>
                </a:cubicBezTo>
                <a:close/>
              </a:path>
            </a:pathLst>
          </a:custGeom>
          <a:solidFill>
            <a:srgbClr val="2829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endParaRPr>
          </a:p>
        </p:txBody>
      </p:sp>
    </p:spTree>
    <p:extLst>
      <p:ext uri="{BB962C8B-B14F-4D97-AF65-F5344CB8AC3E}">
        <p14:creationId xmlns:p14="http://schemas.microsoft.com/office/powerpoint/2010/main" val="3489286280"/>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椭圆 25"/>
          <p:cNvSpPr/>
          <p:nvPr/>
        </p:nvSpPr>
        <p:spPr>
          <a:xfrm>
            <a:off x="1188181" y="1986705"/>
            <a:ext cx="1769807" cy="1769807"/>
          </a:xfrm>
          <a:prstGeom prst="ellipse">
            <a:avLst/>
          </a:prstGeom>
          <a:solidFill>
            <a:srgbClr val="594A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椭圆 26"/>
          <p:cNvSpPr/>
          <p:nvPr/>
        </p:nvSpPr>
        <p:spPr>
          <a:xfrm>
            <a:off x="3813787" y="1986705"/>
            <a:ext cx="1769807" cy="1769807"/>
          </a:xfrm>
          <a:prstGeom prst="ellips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椭圆 28"/>
          <p:cNvSpPr/>
          <p:nvPr/>
        </p:nvSpPr>
        <p:spPr>
          <a:xfrm>
            <a:off x="6439393" y="1986705"/>
            <a:ext cx="1769807" cy="1769807"/>
          </a:xfrm>
          <a:prstGeom prst="ellipse">
            <a:avLst/>
          </a:prstGeom>
          <a:solidFill>
            <a:srgbClr val="594A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椭圆 30"/>
          <p:cNvSpPr/>
          <p:nvPr/>
        </p:nvSpPr>
        <p:spPr>
          <a:xfrm>
            <a:off x="9064999" y="1986705"/>
            <a:ext cx="1769807" cy="1769807"/>
          </a:xfrm>
          <a:prstGeom prst="ellipse">
            <a:avLst/>
          </a:prstGeom>
          <a:solidFill>
            <a:srgbClr val="594A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 name="组合 2"/>
          <p:cNvGrpSpPr/>
          <p:nvPr/>
        </p:nvGrpSpPr>
        <p:grpSpPr>
          <a:xfrm>
            <a:off x="911034" y="4059339"/>
            <a:ext cx="2324100" cy="1338995"/>
            <a:chOff x="1004340" y="4927086"/>
            <a:chExt cx="2324100" cy="1338995"/>
          </a:xfrm>
        </p:grpSpPr>
        <p:sp>
          <p:nvSpPr>
            <p:cNvPr id="40" name="文本框 39"/>
            <p:cNvSpPr txBox="1"/>
            <p:nvPr/>
          </p:nvSpPr>
          <p:spPr>
            <a:xfrm>
              <a:off x="1364642" y="4927086"/>
              <a:ext cx="160349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输入标题文本</a:t>
              </a:r>
            </a:p>
          </p:txBody>
        </p:sp>
        <p:sp>
          <p:nvSpPr>
            <p:cNvPr id="44" name="文本框 43"/>
            <p:cNvSpPr txBox="1"/>
            <p:nvPr/>
          </p:nvSpPr>
          <p:spPr>
            <a:xfrm>
              <a:off x="1004340" y="5619750"/>
              <a:ext cx="23241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在此输入您的文本在此输入您的文本在此输入您的文本在此输入您的文本</a:t>
              </a:r>
            </a:p>
          </p:txBody>
        </p:sp>
      </p:grpSp>
      <p:grpSp>
        <p:nvGrpSpPr>
          <p:cNvPr id="4" name="组合 3"/>
          <p:cNvGrpSpPr/>
          <p:nvPr/>
        </p:nvGrpSpPr>
        <p:grpSpPr>
          <a:xfrm>
            <a:off x="3536640" y="4059339"/>
            <a:ext cx="2324100" cy="1338995"/>
            <a:chOff x="3629946" y="4927086"/>
            <a:chExt cx="2324100" cy="1338995"/>
          </a:xfrm>
        </p:grpSpPr>
        <p:sp>
          <p:nvSpPr>
            <p:cNvPr id="41" name="文本框 40"/>
            <p:cNvSpPr txBox="1"/>
            <p:nvPr/>
          </p:nvSpPr>
          <p:spPr>
            <a:xfrm>
              <a:off x="3990249" y="4927086"/>
              <a:ext cx="160349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输入标题文本</a:t>
              </a:r>
            </a:p>
          </p:txBody>
        </p:sp>
        <p:sp>
          <p:nvSpPr>
            <p:cNvPr id="45" name="文本框 44"/>
            <p:cNvSpPr txBox="1"/>
            <p:nvPr/>
          </p:nvSpPr>
          <p:spPr>
            <a:xfrm>
              <a:off x="3629946" y="5619750"/>
              <a:ext cx="23241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在此输入您的文本在此输入您的文本在此输入您的文本在此输入您的文本</a:t>
              </a:r>
            </a:p>
          </p:txBody>
        </p:sp>
      </p:grpSp>
      <p:grpSp>
        <p:nvGrpSpPr>
          <p:cNvPr id="5" name="组合 4"/>
          <p:cNvGrpSpPr/>
          <p:nvPr/>
        </p:nvGrpSpPr>
        <p:grpSpPr>
          <a:xfrm>
            <a:off x="6162246" y="4059339"/>
            <a:ext cx="2324100" cy="1338995"/>
            <a:chOff x="6255552" y="4927086"/>
            <a:chExt cx="2324100" cy="1338995"/>
          </a:xfrm>
        </p:grpSpPr>
        <p:sp>
          <p:nvSpPr>
            <p:cNvPr id="42" name="文本框 41"/>
            <p:cNvSpPr txBox="1"/>
            <p:nvPr/>
          </p:nvSpPr>
          <p:spPr>
            <a:xfrm>
              <a:off x="6615854" y="4927086"/>
              <a:ext cx="18423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输入标题文本</a:t>
              </a:r>
            </a:p>
          </p:txBody>
        </p:sp>
        <p:sp>
          <p:nvSpPr>
            <p:cNvPr id="46" name="文本框 45"/>
            <p:cNvSpPr txBox="1"/>
            <p:nvPr/>
          </p:nvSpPr>
          <p:spPr>
            <a:xfrm>
              <a:off x="6255552" y="5619750"/>
              <a:ext cx="23241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在此输入您的文本在此输入您的文本在此输入您的文本在此输入您的文本</a:t>
              </a:r>
            </a:p>
          </p:txBody>
        </p:sp>
      </p:grpSp>
      <p:grpSp>
        <p:nvGrpSpPr>
          <p:cNvPr id="6" name="组合 5"/>
          <p:cNvGrpSpPr/>
          <p:nvPr/>
        </p:nvGrpSpPr>
        <p:grpSpPr>
          <a:xfrm>
            <a:off x="8787852" y="4059339"/>
            <a:ext cx="2324100" cy="1338995"/>
            <a:chOff x="8881158" y="4927086"/>
            <a:chExt cx="2324100" cy="1338995"/>
          </a:xfrm>
        </p:grpSpPr>
        <p:sp>
          <p:nvSpPr>
            <p:cNvPr id="43" name="文本框 42"/>
            <p:cNvSpPr txBox="1"/>
            <p:nvPr/>
          </p:nvSpPr>
          <p:spPr>
            <a:xfrm>
              <a:off x="9199882" y="4927086"/>
              <a:ext cx="168665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输入标题文本</a:t>
              </a:r>
            </a:p>
          </p:txBody>
        </p:sp>
        <p:sp>
          <p:nvSpPr>
            <p:cNvPr id="47" name="文本框 46"/>
            <p:cNvSpPr txBox="1"/>
            <p:nvPr/>
          </p:nvSpPr>
          <p:spPr>
            <a:xfrm>
              <a:off x="8881158" y="5619750"/>
              <a:ext cx="23241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在此输入您的文本在此输入您的文本在此输入您的文本在此输入您的文本</a:t>
              </a:r>
            </a:p>
          </p:txBody>
        </p:sp>
      </p:grpSp>
      <p:sp>
        <p:nvSpPr>
          <p:cNvPr id="28" name="KSO_Shape">
            <a:extLst>
              <a:ext uri="{FF2B5EF4-FFF2-40B4-BE49-F238E27FC236}">
                <a16:creationId xmlns:a16="http://schemas.microsoft.com/office/drawing/2014/main" id="{6BAE84C9-5ACD-442B-B5BF-CD20FA555DD1}"/>
              </a:ext>
            </a:extLst>
          </p:cNvPr>
          <p:cNvSpPr>
            <a:spLocks/>
          </p:cNvSpPr>
          <p:nvPr/>
        </p:nvSpPr>
        <p:spPr bwMode="auto">
          <a:xfrm>
            <a:off x="1763486" y="2486455"/>
            <a:ext cx="648272" cy="697066"/>
          </a:xfrm>
          <a:custGeom>
            <a:avLst/>
            <a:gdLst>
              <a:gd name="T0" fmla="*/ 1753292 w 4636"/>
              <a:gd name="T1" fmla="*/ 1304768 h 4986"/>
              <a:gd name="T2" fmla="*/ 1683756 w 4636"/>
              <a:gd name="T3" fmla="*/ 1479374 h 4986"/>
              <a:gd name="T4" fmla="*/ 1569137 w 4636"/>
              <a:gd name="T5" fmla="*/ 1631438 h 4986"/>
              <a:gd name="T6" fmla="*/ 1415547 w 4636"/>
              <a:gd name="T7" fmla="*/ 1755611 h 4986"/>
              <a:gd name="T8" fmla="*/ 1230628 w 4636"/>
              <a:gd name="T9" fmla="*/ 1845779 h 4986"/>
              <a:gd name="T10" fmla="*/ 1020493 w 4636"/>
              <a:gd name="T11" fmla="*/ 1896594 h 4986"/>
              <a:gd name="T12" fmla="*/ 817235 w 4636"/>
              <a:gd name="T13" fmla="*/ 1902708 h 4986"/>
              <a:gd name="T14" fmla="*/ 601369 w 4636"/>
              <a:gd name="T15" fmla="*/ 1865647 h 4986"/>
              <a:gd name="T16" fmla="*/ 408426 w 4636"/>
              <a:gd name="T17" fmla="*/ 1786558 h 4986"/>
              <a:gd name="T18" fmla="*/ 244521 w 4636"/>
              <a:gd name="T19" fmla="*/ 1671937 h 4986"/>
              <a:gd name="T20" fmla="*/ 117294 w 4636"/>
              <a:gd name="T21" fmla="*/ 1527897 h 4986"/>
              <a:gd name="T22" fmla="*/ 33622 w 4636"/>
              <a:gd name="T23" fmla="*/ 1359022 h 4986"/>
              <a:gd name="T24" fmla="*/ 382 w 4636"/>
              <a:gd name="T25" fmla="*/ 1173336 h 4986"/>
              <a:gd name="T26" fmla="*/ 9170 w 4636"/>
              <a:gd name="T27" fmla="*/ 1046107 h 4986"/>
              <a:gd name="T28" fmla="*/ 44319 w 4636"/>
              <a:gd name="T29" fmla="*/ 918114 h 4986"/>
              <a:gd name="T30" fmla="*/ 104303 w 4636"/>
              <a:gd name="T31" fmla="*/ 799672 h 4986"/>
              <a:gd name="T32" fmla="*/ 224654 w 4636"/>
              <a:gd name="T33" fmla="*/ 654103 h 4986"/>
              <a:gd name="T34" fmla="*/ 458477 w 4636"/>
              <a:gd name="T35" fmla="*/ 495927 h 4986"/>
              <a:gd name="T36" fmla="*/ 1413637 w 4636"/>
              <a:gd name="T37" fmla="*/ 551327 h 4986"/>
              <a:gd name="T38" fmla="*/ 1619952 w 4636"/>
              <a:gd name="T39" fmla="*/ 733956 h 4986"/>
              <a:gd name="T40" fmla="*/ 1693690 w 4636"/>
              <a:gd name="T41" fmla="*/ 845520 h 4986"/>
              <a:gd name="T42" fmla="*/ 1744122 w 4636"/>
              <a:gd name="T43" fmla="*/ 968165 h 4986"/>
              <a:gd name="T44" fmla="*/ 1768957 w 4636"/>
              <a:gd name="T45" fmla="*/ 1099215 h 4986"/>
              <a:gd name="T46" fmla="*/ 810740 w 4636"/>
              <a:gd name="T47" fmla="*/ 1403342 h 4986"/>
              <a:gd name="T48" fmla="*/ 749610 w 4636"/>
              <a:gd name="T49" fmla="*/ 1364371 h 4986"/>
              <a:gd name="T50" fmla="*/ 721337 w 4636"/>
              <a:gd name="T51" fmla="*/ 1311646 h 4986"/>
              <a:gd name="T52" fmla="*/ 574242 w 4636"/>
              <a:gd name="T53" fmla="*/ 1220331 h 4986"/>
              <a:gd name="T54" fmla="*/ 590289 w 4636"/>
              <a:gd name="T55" fmla="*/ 1349853 h 4986"/>
              <a:gd name="T56" fmla="*/ 636519 w 4636"/>
              <a:gd name="T57" fmla="*/ 1442696 h 4986"/>
              <a:gd name="T58" fmla="*/ 705290 w 4636"/>
              <a:gd name="T59" fmla="*/ 1500770 h 4986"/>
              <a:gd name="T60" fmla="*/ 835956 w 4636"/>
              <a:gd name="T61" fmla="*/ 1679961 h 4986"/>
              <a:gd name="T62" fmla="*/ 1024696 w 4636"/>
              <a:gd name="T63" fmla="*/ 1517199 h 4986"/>
              <a:gd name="T64" fmla="*/ 1127089 w 4636"/>
              <a:gd name="T65" fmla="*/ 1453011 h 4986"/>
              <a:gd name="T66" fmla="*/ 1182488 w 4636"/>
              <a:gd name="T67" fmla="*/ 1354819 h 4986"/>
              <a:gd name="T68" fmla="*/ 1193950 w 4636"/>
              <a:gd name="T69" fmla="*/ 1246694 h 4986"/>
              <a:gd name="T70" fmla="*/ 1176375 w 4636"/>
              <a:gd name="T71" fmla="*/ 1166459 h 4986"/>
              <a:gd name="T72" fmla="*/ 1133584 w 4636"/>
              <a:gd name="T73" fmla="*/ 1100361 h 4986"/>
              <a:gd name="T74" fmla="*/ 1066341 w 4636"/>
              <a:gd name="T75" fmla="*/ 1049164 h 4986"/>
              <a:gd name="T76" fmla="*/ 943316 w 4636"/>
              <a:gd name="T77" fmla="*/ 710650 h 4986"/>
              <a:gd name="T78" fmla="*/ 992220 w 4636"/>
              <a:gd name="T79" fmla="*/ 732810 h 4986"/>
              <a:gd name="T80" fmla="*/ 1028899 w 4636"/>
              <a:gd name="T81" fmla="*/ 775984 h 4986"/>
              <a:gd name="T82" fmla="*/ 1183634 w 4636"/>
              <a:gd name="T83" fmla="*/ 862332 h 4986"/>
              <a:gd name="T84" fmla="*/ 1156126 w 4636"/>
              <a:gd name="T85" fmla="*/ 728989 h 4986"/>
              <a:gd name="T86" fmla="*/ 1112953 w 4636"/>
              <a:gd name="T87" fmla="*/ 665566 h 4986"/>
              <a:gd name="T88" fmla="*/ 1054879 w 4636"/>
              <a:gd name="T89" fmla="*/ 620481 h 4986"/>
              <a:gd name="T90" fmla="*/ 971207 w 4636"/>
              <a:gd name="T91" fmla="*/ 591062 h 4986"/>
              <a:gd name="T92" fmla="*/ 831753 w 4636"/>
              <a:gd name="T93" fmla="*/ 588005 h 4986"/>
              <a:gd name="T94" fmla="*/ 707201 w 4636"/>
              <a:gd name="T95" fmla="*/ 635382 h 4986"/>
              <a:gd name="T96" fmla="*/ 628877 w 4636"/>
              <a:gd name="T97" fmla="*/ 713324 h 4986"/>
              <a:gd name="T98" fmla="*/ 596784 w 4636"/>
              <a:gd name="T99" fmla="*/ 822978 h 4986"/>
              <a:gd name="T100" fmla="*/ 609010 w 4636"/>
              <a:gd name="T101" fmla="*/ 933779 h 4986"/>
              <a:gd name="T102" fmla="*/ 664409 w 4636"/>
              <a:gd name="T103" fmla="*/ 1020508 h 4986"/>
              <a:gd name="T104" fmla="*/ 780175 w 4636"/>
              <a:gd name="T105" fmla="*/ 1086989 h 4986"/>
              <a:gd name="T106" fmla="*/ 829461 w 4636"/>
              <a:gd name="T107" fmla="*/ 963962 h 4986"/>
              <a:gd name="T108" fmla="*/ 750374 w 4636"/>
              <a:gd name="T109" fmla="*/ 897100 h 4986"/>
              <a:gd name="T110" fmla="*/ 740440 w 4636"/>
              <a:gd name="T111" fmla="*/ 809988 h 4986"/>
              <a:gd name="T112" fmla="*/ 788198 w 4636"/>
              <a:gd name="T113" fmla="*/ 733192 h 4986"/>
              <a:gd name="T114" fmla="*/ 943316 w 4636"/>
              <a:gd name="T115" fmla="*/ 1136276 h 4986"/>
              <a:gd name="T116" fmla="*/ 1017437 w 4636"/>
              <a:gd name="T117" fmla="*/ 1185945 h 4986"/>
              <a:gd name="T118" fmla="*/ 1045709 w 4636"/>
              <a:gd name="T119" fmla="*/ 1231411 h 4986"/>
              <a:gd name="T120" fmla="*/ 1048766 w 4636"/>
              <a:gd name="T121" fmla="*/ 1299801 h 4986"/>
              <a:gd name="T122" fmla="*/ 1017819 w 4636"/>
              <a:gd name="T123" fmla="*/ 1372395 h 4986"/>
              <a:gd name="T124" fmla="*/ 965858 w 4636"/>
              <a:gd name="T125" fmla="*/ 1409838 h 49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636" h="4986">
                <a:moveTo>
                  <a:pt x="4636" y="3019"/>
                </a:moveTo>
                <a:lnTo>
                  <a:pt x="4636" y="3019"/>
                </a:lnTo>
                <a:lnTo>
                  <a:pt x="4635" y="3071"/>
                </a:lnTo>
                <a:lnTo>
                  <a:pt x="4633" y="3121"/>
                </a:lnTo>
                <a:lnTo>
                  <a:pt x="4629" y="3171"/>
                </a:lnTo>
                <a:lnTo>
                  <a:pt x="4624" y="3221"/>
                </a:lnTo>
                <a:lnTo>
                  <a:pt x="4618" y="3270"/>
                </a:lnTo>
                <a:lnTo>
                  <a:pt x="4609" y="3319"/>
                </a:lnTo>
                <a:lnTo>
                  <a:pt x="4600" y="3367"/>
                </a:lnTo>
                <a:lnTo>
                  <a:pt x="4589" y="3415"/>
                </a:lnTo>
                <a:lnTo>
                  <a:pt x="4577" y="3464"/>
                </a:lnTo>
                <a:lnTo>
                  <a:pt x="4563" y="3511"/>
                </a:lnTo>
                <a:lnTo>
                  <a:pt x="4548" y="3557"/>
                </a:lnTo>
                <a:lnTo>
                  <a:pt x="4532" y="3605"/>
                </a:lnTo>
                <a:lnTo>
                  <a:pt x="4515" y="3650"/>
                </a:lnTo>
                <a:lnTo>
                  <a:pt x="4496" y="3696"/>
                </a:lnTo>
                <a:lnTo>
                  <a:pt x="4476" y="3740"/>
                </a:lnTo>
                <a:lnTo>
                  <a:pt x="4454" y="3785"/>
                </a:lnTo>
                <a:lnTo>
                  <a:pt x="4431" y="3829"/>
                </a:lnTo>
                <a:lnTo>
                  <a:pt x="4407" y="3872"/>
                </a:lnTo>
                <a:lnTo>
                  <a:pt x="4382" y="3915"/>
                </a:lnTo>
                <a:lnTo>
                  <a:pt x="4357" y="3957"/>
                </a:lnTo>
                <a:lnTo>
                  <a:pt x="4330" y="3999"/>
                </a:lnTo>
                <a:lnTo>
                  <a:pt x="4300" y="4039"/>
                </a:lnTo>
                <a:lnTo>
                  <a:pt x="4271" y="4080"/>
                </a:lnTo>
                <a:lnTo>
                  <a:pt x="4240" y="4119"/>
                </a:lnTo>
                <a:lnTo>
                  <a:pt x="4209" y="4157"/>
                </a:lnTo>
                <a:lnTo>
                  <a:pt x="4176" y="4196"/>
                </a:lnTo>
                <a:lnTo>
                  <a:pt x="4141" y="4233"/>
                </a:lnTo>
                <a:lnTo>
                  <a:pt x="4107" y="4270"/>
                </a:lnTo>
                <a:lnTo>
                  <a:pt x="4071" y="4307"/>
                </a:lnTo>
                <a:lnTo>
                  <a:pt x="4034" y="4341"/>
                </a:lnTo>
                <a:lnTo>
                  <a:pt x="3996" y="4376"/>
                </a:lnTo>
                <a:lnTo>
                  <a:pt x="3957" y="4410"/>
                </a:lnTo>
                <a:lnTo>
                  <a:pt x="3917" y="4443"/>
                </a:lnTo>
                <a:lnTo>
                  <a:pt x="3876" y="4475"/>
                </a:lnTo>
                <a:lnTo>
                  <a:pt x="3835" y="4506"/>
                </a:lnTo>
                <a:lnTo>
                  <a:pt x="3792" y="4537"/>
                </a:lnTo>
                <a:lnTo>
                  <a:pt x="3749" y="4566"/>
                </a:lnTo>
                <a:lnTo>
                  <a:pt x="3705" y="4595"/>
                </a:lnTo>
                <a:lnTo>
                  <a:pt x="3660" y="4623"/>
                </a:lnTo>
                <a:lnTo>
                  <a:pt x="3614" y="4650"/>
                </a:lnTo>
                <a:lnTo>
                  <a:pt x="3567" y="4676"/>
                </a:lnTo>
                <a:lnTo>
                  <a:pt x="3520" y="4701"/>
                </a:lnTo>
                <a:lnTo>
                  <a:pt x="3472" y="4725"/>
                </a:lnTo>
                <a:lnTo>
                  <a:pt x="3422" y="4748"/>
                </a:lnTo>
                <a:lnTo>
                  <a:pt x="3373" y="4770"/>
                </a:lnTo>
                <a:lnTo>
                  <a:pt x="3322" y="4792"/>
                </a:lnTo>
                <a:lnTo>
                  <a:pt x="3272" y="4812"/>
                </a:lnTo>
                <a:lnTo>
                  <a:pt x="3221" y="4831"/>
                </a:lnTo>
                <a:lnTo>
                  <a:pt x="3168" y="4849"/>
                </a:lnTo>
                <a:lnTo>
                  <a:pt x="3114" y="4867"/>
                </a:lnTo>
                <a:lnTo>
                  <a:pt x="3062" y="4883"/>
                </a:lnTo>
                <a:lnTo>
                  <a:pt x="3007" y="4897"/>
                </a:lnTo>
                <a:lnTo>
                  <a:pt x="2952" y="4911"/>
                </a:lnTo>
                <a:lnTo>
                  <a:pt x="2897" y="4924"/>
                </a:lnTo>
                <a:lnTo>
                  <a:pt x="2841" y="4935"/>
                </a:lnTo>
                <a:lnTo>
                  <a:pt x="2785" y="4946"/>
                </a:lnTo>
                <a:lnTo>
                  <a:pt x="2729" y="4955"/>
                </a:lnTo>
                <a:lnTo>
                  <a:pt x="2671" y="4964"/>
                </a:lnTo>
                <a:lnTo>
                  <a:pt x="2613" y="4970"/>
                </a:lnTo>
                <a:lnTo>
                  <a:pt x="2555" y="4975"/>
                </a:lnTo>
                <a:lnTo>
                  <a:pt x="2496" y="4980"/>
                </a:lnTo>
                <a:lnTo>
                  <a:pt x="2437" y="4984"/>
                </a:lnTo>
                <a:lnTo>
                  <a:pt x="2377" y="4986"/>
                </a:lnTo>
                <a:lnTo>
                  <a:pt x="2318" y="4986"/>
                </a:lnTo>
                <a:lnTo>
                  <a:pt x="2258" y="4986"/>
                </a:lnTo>
                <a:lnTo>
                  <a:pt x="2199" y="4984"/>
                </a:lnTo>
                <a:lnTo>
                  <a:pt x="2139" y="4980"/>
                </a:lnTo>
                <a:lnTo>
                  <a:pt x="2081" y="4975"/>
                </a:lnTo>
                <a:lnTo>
                  <a:pt x="2022" y="4970"/>
                </a:lnTo>
                <a:lnTo>
                  <a:pt x="1964" y="4964"/>
                </a:lnTo>
                <a:lnTo>
                  <a:pt x="1908" y="4955"/>
                </a:lnTo>
                <a:lnTo>
                  <a:pt x="1851" y="4946"/>
                </a:lnTo>
                <a:lnTo>
                  <a:pt x="1794" y="4935"/>
                </a:lnTo>
                <a:lnTo>
                  <a:pt x="1738" y="4924"/>
                </a:lnTo>
                <a:lnTo>
                  <a:pt x="1683" y="4911"/>
                </a:lnTo>
                <a:lnTo>
                  <a:pt x="1628" y="4897"/>
                </a:lnTo>
                <a:lnTo>
                  <a:pt x="1574" y="4883"/>
                </a:lnTo>
                <a:lnTo>
                  <a:pt x="1521" y="4867"/>
                </a:lnTo>
                <a:lnTo>
                  <a:pt x="1468" y="4849"/>
                </a:lnTo>
                <a:lnTo>
                  <a:pt x="1416" y="4831"/>
                </a:lnTo>
                <a:lnTo>
                  <a:pt x="1364" y="4812"/>
                </a:lnTo>
                <a:lnTo>
                  <a:pt x="1313" y="4792"/>
                </a:lnTo>
                <a:lnTo>
                  <a:pt x="1262" y="4770"/>
                </a:lnTo>
                <a:lnTo>
                  <a:pt x="1213" y="4748"/>
                </a:lnTo>
                <a:lnTo>
                  <a:pt x="1163" y="4725"/>
                </a:lnTo>
                <a:lnTo>
                  <a:pt x="1116" y="4701"/>
                </a:lnTo>
                <a:lnTo>
                  <a:pt x="1069" y="4676"/>
                </a:lnTo>
                <a:lnTo>
                  <a:pt x="1021" y="4650"/>
                </a:lnTo>
                <a:lnTo>
                  <a:pt x="976" y="4623"/>
                </a:lnTo>
                <a:lnTo>
                  <a:pt x="931" y="4595"/>
                </a:lnTo>
                <a:lnTo>
                  <a:pt x="887" y="4566"/>
                </a:lnTo>
                <a:lnTo>
                  <a:pt x="843" y="4537"/>
                </a:lnTo>
                <a:lnTo>
                  <a:pt x="801" y="4506"/>
                </a:lnTo>
                <a:lnTo>
                  <a:pt x="759" y="4475"/>
                </a:lnTo>
                <a:lnTo>
                  <a:pt x="719" y="4443"/>
                </a:lnTo>
                <a:lnTo>
                  <a:pt x="679" y="4410"/>
                </a:lnTo>
                <a:lnTo>
                  <a:pt x="640" y="4376"/>
                </a:lnTo>
                <a:lnTo>
                  <a:pt x="602" y="4341"/>
                </a:lnTo>
                <a:lnTo>
                  <a:pt x="565" y="4307"/>
                </a:lnTo>
                <a:lnTo>
                  <a:pt x="529" y="4270"/>
                </a:lnTo>
                <a:lnTo>
                  <a:pt x="494" y="4233"/>
                </a:lnTo>
                <a:lnTo>
                  <a:pt x="460" y="4196"/>
                </a:lnTo>
                <a:lnTo>
                  <a:pt x="428" y="4157"/>
                </a:lnTo>
                <a:lnTo>
                  <a:pt x="396" y="4119"/>
                </a:lnTo>
                <a:lnTo>
                  <a:pt x="364" y="4080"/>
                </a:lnTo>
                <a:lnTo>
                  <a:pt x="335" y="4039"/>
                </a:lnTo>
                <a:lnTo>
                  <a:pt x="307" y="3999"/>
                </a:lnTo>
                <a:lnTo>
                  <a:pt x="279" y="3957"/>
                </a:lnTo>
                <a:lnTo>
                  <a:pt x="253" y="3915"/>
                </a:lnTo>
                <a:lnTo>
                  <a:pt x="228" y="3872"/>
                </a:lnTo>
                <a:lnTo>
                  <a:pt x="205" y="3829"/>
                </a:lnTo>
                <a:lnTo>
                  <a:pt x="182" y="3785"/>
                </a:lnTo>
                <a:lnTo>
                  <a:pt x="160" y="3740"/>
                </a:lnTo>
                <a:lnTo>
                  <a:pt x="141" y="3696"/>
                </a:lnTo>
                <a:lnTo>
                  <a:pt x="122" y="3650"/>
                </a:lnTo>
                <a:lnTo>
                  <a:pt x="104" y="3605"/>
                </a:lnTo>
                <a:lnTo>
                  <a:pt x="88" y="3557"/>
                </a:lnTo>
                <a:lnTo>
                  <a:pt x="72" y="3511"/>
                </a:lnTo>
                <a:lnTo>
                  <a:pt x="59" y="3464"/>
                </a:lnTo>
                <a:lnTo>
                  <a:pt x="47" y="3415"/>
                </a:lnTo>
                <a:lnTo>
                  <a:pt x="35" y="3367"/>
                </a:lnTo>
                <a:lnTo>
                  <a:pt x="26" y="3319"/>
                </a:lnTo>
                <a:lnTo>
                  <a:pt x="19" y="3270"/>
                </a:lnTo>
                <a:lnTo>
                  <a:pt x="11" y="3221"/>
                </a:lnTo>
                <a:lnTo>
                  <a:pt x="6" y="3171"/>
                </a:lnTo>
                <a:lnTo>
                  <a:pt x="3" y="3121"/>
                </a:lnTo>
                <a:lnTo>
                  <a:pt x="1" y="3071"/>
                </a:lnTo>
                <a:lnTo>
                  <a:pt x="0" y="3019"/>
                </a:lnTo>
                <a:lnTo>
                  <a:pt x="0" y="2983"/>
                </a:lnTo>
                <a:lnTo>
                  <a:pt x="1" y="2948"/>
                </a:lnTo>
                <a:lnTo>
                  <a:pt x="3" y="2912"/>
                </a:lnTo>
                <a:lnTo>
                  <a:pt x="6" y="2877"/>
                </a:lnTo>
                <a:lnTo>
                  <a:pt x="9" y="2842"/>
                </a:lnTo>
                <a:lnTo>
                  <a:pt x="13" y="2807"/>
                </a:lnTo>
                <a:lnTo>
                  <a:pt x="18" y="2772"/>
                </a:lnTo>
                <a:lnTo>
                  <a:pt x="24" y="2738"/>
                </a:lnTo>
                <a:lnTo>
                  <a:pt x="29" y="2703"/>
                </a:lnTo>
                <a:lnTo>
                  <a:pt x="36" y="2669"/>
                </a:lnTo>
                <a:lnTo>
                  <a:pt x="44" y="2635"/>
                </a:lnTo>
                <a:lnTo>
                  <a:pt x="52" y="2601"/>
                </a:lnTo>
                <a:lnTo>
                  <a:pt x="62" y="2567"/>
                </a:lnTo>
                <a:lnTo>
                  <a:pt x="71" y="2534"/>
                </a:lnTo>
                <a:lnTo>
                  <a:pt x="82" y="2501"/>
                </a:lnTo>
                <a:lnTo>
                  <a:pt x="92" y="2468"/>
                </a:lnTo>
                <a:lnTo>
                  <a:pt x="104" y="2436"/>
                </a:lnTo>
                <a:lnTo>
                  <a:pt x="116" y="2403"/>
                </a:lnTo>
                <a:lnTo>
                  <a:pt x="129" y="2371"/>
                </a:lnTo>
                <a:lnTo>
                  <a:pt x="143" y="2339"/>
                </a:lnTo>
                <a:lnTo>
                  <a:pt x="156" y="2308"/>
                </a:lnTo>
                <a:lnTo>
                  <a:pt x="172" y="2276"/>
                </a:lnTo>
                <a:lnTo>
                  <a:pt x="187" y="2245"/>
                </a:lnTo>
                <a:lnTo>
                  <a:pt x="203" y="2214"/>
                </a:lnTo>
                <a:lnTo>
                  <a:pt x="219" y="2184"/>
                </a:lnTo>
                <a:lnTo>
                  <a:pt x="237" y="2153"/>
                </a:lnTo>
                <a:lnTo>
                  <a:pt x="255" y="2123"/>
                </a:lnTo>
                <a:lnTo>
                  <a:pt x="273" y="2093"/>
                </a:lnTo>
                <a:lnTo>
                  <a:pt x="292" y="2064"/>
                </a:lnTo>
                <a:lnTo>
                  <a:pt x="312" y="2034"/>
                </a:lnTo>
                <a:lnTo>
                  <a:pt x="332" y="2006"/>
                </a:lnTo>
                <a:lnTo>
                  <a:pt x="353" y="1978"/>
                </a:lnTo>
                <a:lnTo>
                  <a:pt x="374" y="1949"/>
                </a:lnTo>
                <a:lnTo>
                  <a:pt x="396" y="1922"/>
                </a:lnTo>
                <a:lnTo>
                  <a:pt x="440" y="1867"/>
                </a:lnTo>
                <a:lnTo>
                  <a:pt x="487" y="1814"/>
                </a:lnTo>
                <a:lnTo>
                  <a:pt x="537" y="1762"/>
                </a:lnTo>
                <a:lnTo>
                  <a:pt x="588" y="1712"/>
                </a:lnTo>
                <a:lnTo>
                  <a:pt x="642" y="1662"/>
                </a:lnTo>
                <a:lnTo>
                  <a:pt x="697" y="1615"/>
                </a:lnTo>
                <a:lnTo>
                  <a:pt x="754" y="1570"/>
                </a:lnTo>
                <a:lnTo>
                  <a:pt x="812" y="1526"/>
                </a:lnTo>
                <a:lnTo>
                  <a:pt x="873" y="1483"/>
                </a:lnTo>
                <a:lnTo>
                  <a:pt x="935" y="1443"/>
                </a:lnTo>
                <a:lnTo>
                  <a:pt x="999" y="1404"/>
                </a:lnTo>
                <a:lnTo>
                  <a:pt x="1065" y="1366"/>
                </a:lnTo>
                <a:lnTo>
                  <a:pt x="1132" y="1331"/>
                </a:lnTo>
                <a:lnTo>
                  <a:pt x="1200" y="1298"/>
                </a:lnTo>
                <a:lnTo>
                  <a:pt x="1271" y="1266"/>
                </a:lnTo>
                <a:lnTo>
                  <a:pt x="553" y="0"/>
                </a:lnTo>
                <a:lnTo>
                  <a:pt x="4082" y="0"/>
                </a:lnTo>
                <a:lnTo>
                  <a:pt x="3365" y="1266"/>
                </a:lnTo>
                <a:lnTo>
                  <a:pt x="3435" y="1298"/>
                </a:lnTo>
                <a:lnTo>
                  <a:pt x="3503" y="1331"/>
                </a:lnTo>
                <a:lnTo>
                  <a:pt x="3571" y="1366"/>
                </a:lnTo>
                <a:lnTo>
                  <a:pt x="3636" y="1404"/>
                </a:lnTo>
                <a:lnTo>
                  <a:pt x="3700" y="1443"/>
                </a:lnTo>
                <a:lnTo>
                  <a:pt x="3762" y="1483"/>
                </a:lnTo>
                <a:lnTo>
                  <a:pt x="3823" y="1526"/>
                </a:lnTo>
                <a:lnTo>
                  <a:pt x="3882" y="1570"/>
                </a:lnTo>
                <a:lnTo>
                  <a:pt x="3938" y="1615"/>
                </a:lnTo>
                <a:lnTo>
                  <a:pt x="3994" y="1662"/>
                </a:lnTo>
                <a:lnTo>
                  <a:pt x="4047" y="1712"/>
                </a:lnTo>
                <a:lnTo>
                  <a:pt x="4098" y="1762"/>
                </a:lnTo>
                <a:lnTo>
                  <a:pt x="4148" y="1814"/>
                </a:lnTo>
                <a:lnTo>
                  <a:pt x="4195" y="1866"/>
                </a:lnTo>
                <a:lnTo>
                  <a:pt x="4240" y="1921"/>
                </a:lnTo>
                <a:lnTo>
                  <a:pt x="4262" y="1949"/>
                </a:lnTo>
                <a:lnTo>
                  <a:pt x="4283" y="1978"/>
                </a:lnTo>
                <a:lnTo>
                  <a:pt x="4304" y="2006"/>
                </a:lnTo>
                <a:lnTo>
                  <a:pt x="4324" y="2034"/>
                </a:lnTo>
                <a:lnTo>
                  <a:pt x="4343" y="2064"/>
                </a:lnTo>
                <a:lnTo>
                  <a:pt x="4362" y="2093"/>
                </a:lnTo>
                <a:lnTo>
                  <a:pt x="4381" y="2123"/>
                </a:lnTo>
                <a:lnTo>
                  <a:pt x="4399" y="2153"/>
                </a:lnTo>
                <a:lnTo>
                  <a:pt x="4416" y="2183"/>
                </a:lnTo>
                <a:lnTo>
                  <a:pt x="4433" y="2213"/>
                </a:lnTo>
                <a:lnTo>
                  <a:pt x="4448" y="2245"/>
                </a:lnTo>
                <a:lnTo>
                  <a:pt x="4464" y="2275"/>
                </a:lnTo>
                <a:lnTo>
                  <a:pt x="4479" y="2307"/>
                </a:lnTo>
                <a:lnTo>
                  <a:pt x="4494" y="2338"/>
                </a:lnTo>
                <a:lnTo>
                  <a:pt x="4507" y="2371"/>
                </a:lnTo>
                <a:lnTo>
                  <a:pt x="4520" y="2402"/>
                </a:lnTo>
                <a:lnTo>
                  <a:pt x="4532" y="2435"/>
                </a:lnTo>
                <a:lnTo>
                  <a:pt x="4544" y="2467"/>
                </a:lnTo>
                <a:lnTo>
                  <a:pt x="4554" y="2501"/>
                </a:lnTo>
                <a:lnTo>
                  <a:pt x="4565" y="2534"/>
                </a:lnTo>
                <a:lnTo>
                  <a:pt x="4574" y="2567"/>
                </a:lnTo>
                <a:lnTo>
                  <a:pt x="4584" y="2601"/>
                </a:lnTo>
                <a:lnTo>
                  <a:pt x="4592" y="2635"/>
                </a:lnTo>
                <a:lnTo>
                  <a:pt x="4600" y="2669"/>
                </a:lnTo>
                <a:lnTo>
                  <a:pt x="4606" y="2703"/>
                </a:lnTo>
                <a:lnTo>
                  <a:pt x="4612" y="2738"/>
                </a:lnTo>
                <a:lnTo>
                  <a:pt x="4618" y="2772"/>
                </a:lnTo>
                <a:lnTo>
                  <a:pt x="4623" y="2807"/>
                </a:lnTo>
                <a:lnTo>
                  <a:pt x="4627" y="2842"/>
                </a:lnTo>
                <a:lnTo>
                  <a:pt x="4630" y="2877"/>
                </a:lnTo>
                <a:lnTo>
                  <a:pt x="4633" y="2912"/>
                </a:lnTo>
                <a:lnTo>
                  <a:pt x="4634" y="2948"/>
                </a:lnTo>
                <a:lnTo>
                  <a:pt x="4635" y="2983"/>
                </a:lnTo>
                <a:lnTo>
                  <a:pt x="4636" y="3019"/>
                </a:lnTo>
                <a:close/>
                <a:moveTo>
                  <a:pt x="2188" y="3696"/>
                </a:moveTo>
                <a:lnTo>
                  <a:pt x="2188" y="3696"/>
                </a:lnTo>
                <a:lnTo>
                  <a:pt x="2165" y="3689"/>
                </a:lnTo>
                <a:lnTo>
                  <a:pt x="2143" y="3681"/>
                </a:lnTo>
                <a:lnTo>
                  <a:pt x="2122" y="3673"/>
                </a:lnTo>
                <a:lnTo>
                  <a:pt x="2101" y="3665"/>
                </a:lnTo>
                <a:lnTo>
                  <a:pt x="2082" y="3655"/>
                </a:lnTo>
                <a:lnTo>
                  <a:pt x="2064" y="3646"/>
                </a:lnTo>
                <a:lnTo>
                  <a:pt x="2046" y="3636"/>
                </a:lnTo>
                <a:lnTo>
                  <a:pt x="2030" y="3627"/>
                </a:lnTo>
                <a:lnTo>
                  <a:pt x="2015" y="3616"/>
                </a:lnTo>
                <a:lnTo>
                  <a:pt x="2000" y="3606"/>
                </a:lnTo>
                <a:lnTo>
                  <a:pt x="1986" y="3594"/>
                </a:lnTo>
                <a:lnTo>
                  <a:pt x="1974" y="3583"/>
                </a:lnTo>
                <a:lnTo>
                  <a:pt x="1962" y="3571"/>
                </a:lnTo>
                <a:lnTo>
                  <a:pt x="1952" y="3558"/>
                </a:lnTo>
                <a:lnTo>
                  <a:pt x="1942" y="3546"/>
                </a:lnTo>
                <a:lnTo>
                  <a:pt x="1934" y="3533"/>
                </a:lnTo>
                <a:lnTo>
                  <a:pt x="1925" y="3518"/>
                </a:lnTo>
                <a:lnTo>
                  <a:pt x="1917" y="3504"/>
                </a:lnTo>
                <a:lnTo>
                  <a:pt x="1909" y="3487"/>
                </a:lnTo>
                <a:lnTo>
                  <a:pt x="1901" y="3470"/>
                </a:lnTo>
                <a:lnTo>
                  <a:pt x="1894" y="3452"/>
                </a:lnTo>
                <a:lnTo>
                  <a:pt x="1888" y="3433"/>
                </a:lnTo>
                <a:lnTo>
                  <a:pt x="1882" y="3413"/>
                </a:lnTo>
                <a:lnTo>
                  <a:pt x="1877" y="3392"/>
                </a:lnTo>
                <a:lnTo>
                  <a:pt x="1873" y="3370"/>
                </a:lnTo>
                <a:lnTo>
                  <a:pt x="1869" y="3348"/>
                </a:lnTo>
                <a:lnTo>
                  <a:pt x="1866" y="3325"/>
                </a:lnTo>
                <a:lnTo>
                  <a:pt x="1862" y="3300"/>
                </a:lnTo>
                <a:lnTo>
                  <a:pt x="1858" y="3248"/>
                </a:lnTo>
                <a:lnTo>
                  <a:pt x="1856" y="3194"/>
                </a:lnTo>
                <a:lnTo>
                  <a:pt x="1503" y="3194"/>
                </a:lnTo>
                <a:lnTo>
                  <a:pt x="1505" y="3234"/>
                </a:lnTo>
                <a:lnTo>
                  <a:pt x="1507" y="3271"/>
                </a:lnTo>
                <a:lnTo>
                  <a:pt x="1509" y="3309"/>
                </a:lnTo>
                <a:lnTo>
                  <a:pt x="1512" y="3345"/>
                </a:lnTo>
                <a:lnTo>
                  <a:pt x="1517" y="3380"/>
                </a:lnTo>
                <a:lnTo>
                  <a:pt x="1521" y="3412"/>
                </a:lnTo>
                <a:lnTo>
                  <a:pt x="1526" y="3445"/>
                </a:lnTo>
                <a:lnTo>
                  <a:pt x="1532" y="3475"/>
                </a:lnTo>
                <a:lnTo>
                  <a:pt x="1538" y="3505"/>
                </a:lnTo>
                <a:lnTo>
                  <a:pt x="1545" y="3533"/>
                </a:lnTo>
                <a:lnTo>
                  <a:pt x="1552" y="3559"/>
                </a:lnTo>
                <a:lnTo>
                  <a:pt x="1561" y="3585"/>
                </a:lnTo>
                <a:lnTo>
                  <a:pt x="1569" y="3609"/>
                </a:lnTo>
                <a:lnTo>
                  <a:pt x="1578" y="3632"/>
                </a:lnTo>
                <a:lnTo>
                  <a:pt x="1588" y="3653"/>
                </a:lnTo>
                <a:lnTo>
                  <a:pt x="1599" y="3673"/>
                </a:lnTo>
                <a:lnTo>
                  <a:pt x="1618" y="3710"/>
                </a:lnTo>
                <a:lnTo>
                  <a:pt x="1642" y="3743"/>
                </a:lnTo>
                <a:lnTo>
                  <a:pt x="1666" y="3776"/>
                </a:lnTo>
                <a:lnTo>
                  <a:pt x="1691" y="3806"/>
                </a:lnTo>
                <a:lnTo>
                  <a:pt x="1705" y="3820"/>
                </a:lnTo>
                <a:lnTo>
                  <a:pt x="1718" y="3835"/>
                </a:lnTo>
                <a:lnTo>
                  <a:pt x="1733" y="3848"/>
                </a:lnTo>
                <a:lnTo>
                  <a:pt x="1748" y="3861"/>
                </a:lnTo>
                <a:lnTo>
                  <a:pt x="1763" y="3874"/>
                </a:lnTo>
                <a:lnTo>
                  <a:pt x="1778" y="3885"/>
                </a:lnTo>
                <a:lnTo>
                  <a:pt x="1795" y="3897"/>
                </a:lnTo>
                <a:lnTo>
                  <a:pt x="1811" y="3908"/>
                </a:lnTo>
                <a:lnTo>
                  <a:pt x="1846" y="3928"/>
                </a:lnTo>
                <a:lnTo>
                  <a:pt x="1881" y="3947"/>
                </a:lnTo>
                <a:lnTo>
                  <a:pt x="1918" y="3964"/>
                </a:lnTo>
                <a:lnTo>
                  <a:pt x="1958" y="3980"/>
                </a:lnTo>
                <a:lnTo>
                  <a:pt x="1998" y="3992"/>
                </a:lnTo>
                <a:lnTo>
                  <a:pt x="2041" y="4004"/>
                </a:lnTo>
                <a:lnTo>
                  <a:pt x="2085" y="4012"/>
                </a:lnTo>
                <a:lnTo>
                  <a:pt x="2131" y="4020"/>
                </a:lnTo>
                <a:lnTo>
                  <a:pt x="2188" y="4027"/>
                </a:lnTo>
                <a:lnTo>
                  <a:pt x="2188" y="4397"/>
                </a:lnTo>
                <a:lnTo>
                  <a:pt x="2469" y="4397"/>
                </a:lnTo>
                <a:lnTo>
                  <a:pt x="2469" y="4027"/>
                </a:lnTo>
                <a:lnTo>
                  <a:pt x="2504" y="4021"/>
                </a:lnTo>
                <a:lnTo>
                  <a:pt x="2541" y="4012"/>
                </a:lnTo>
                <a:lnTo>
                  <a:pt x="2578" y="4004"/>
                </a:lnTo>
                <a:lnTo>
                  <a:pt x="2614" y="3994"/>
                </a:lnTo>
                <a:lnTo>
                  <a:pt x="2649" y="3983"/>
                </a:lnTo>
                <a:lnTo>
                  <a:pt x="2682" y="3971"/>
                </a:lnTo>
                <a:lnTo>
                  <a:pt x="2715" y="3959"/>
                </a:lnTo>
                <a:lnTo>
                  <a:pt x="2745" y="3945"/>
                </a:lnTo>
                <a:lnTo>
                  <a:pt x="2776" y="3930"/>
                </a:lnTo>
                <a:lnTo>
                  <a:pt x="2804" y="3915"/>
                </a:lnTo>
                <a:lnTo>
                  <a:pt x="2832" y="3899"/>
                </a:lnTo>
                <a:lnTo>
                  <a:pt x="2858" y="3882"/>
                </a:lnTo>
                <a:lnTo>
                  <a:pt x="2882" y="3863"/>
                </a:lnTo>
                <a:lnTo>
                  <a:pt x="2906" y="3844"/>
                </a:lnTo>
                <a:lnTo>
                  <a:pt x="2928" y="3824"/>
                </a:lnTo>
                <a:lnTo>
                  <a:pt x="2950" y="3803"/>
                </a:lnTo>
                <a:lnTo>
                  <a:pt x="2970" y="3782"/>
                </a:lnTo>
                <a:lnTo>
                  <a:pt x="2989" y="3759"/>
                </a:lnTo>
                <a:lnTo>
                  <a:pt x="3006" y="3736"/>
                </a:lnTo>
                <a:lnTo>
                  <a:pt x="3023" y="3711"/>
                </a:lnTo>
                <a:lnTo>
                  <a:pt x="3038" y="3686"/>
                </a:lnTo>
                <a:lnTo>
                  <a:pt x="3052" y="3659"/>
                </a:lnTo>
                <a:lnTo>
                  <a:pt x="3065" y="3632"/>
                </a:lnTo>
                <a:lnTo>
                  <a:pt x="3076" y="3605"/>
                </a:lnTo>
                <a:lnTo>
                  <a:pt x="3087" y="3575"/>
                </a:lnTo>
                <a:lnTo>
                  <a:pt x="3095" y="3546"/>
                </a:lnTo>
                <a:lnTo>
                  <a:pt x="3104" y="3514"/>
                </a:lnTo>
                <a:lnTo>
                  <a:pt x="3110" y="3483"/>
                </a:lnTo>
                <a:lnTo>
                  <a:pt x="3115" y="3450"/>
                </a:lnTo>
                <a:lnTo>
                  <a:pt x="3121" y="3417"/>
                </a:lnTo>
                <a:lnTo>
                  <a:pt x="3123" y="3382"/>
                </a:lnTo>
                <a:lnTo>
                  <a:pt x="3125" y="3346"/>
                </a:lnTo>
                <a:lnTo>
                  <a:pt x="3126" y="3310"/>
                </a:lnTo>
                <a:lnTo>
                  <a:pt x="3125" y="3286"/>
                </a:lnTo>
                <a:lnTo>
                  <a:pt x="3125" y="3263"/>
                </a:lnTo>
                <a:lnTo>
                  <a:pt x="3123" y="3241"/>
                </a:lnTo>
                <a:lnTo>
                  <a:pt x="3121" y="3218"/>
                </a:lnTo>
                <a:lnTo>
                  <a:pt x="3117" y="3196"/>
                </a:lnTo>
                <a:lnTo>
                  <a:pt x="3114" y="3175"/>
                </a:lnTo>
                <a:lnTo>
                  <a:pt x="3109" y="3154"/>
                </a:lnTo>
                <a:lnTo>
                  <a:pt x="3105" y="3133"/>
                </a:lnTo>
                <a:lnTo>
                  <a:pt x="3100" y="3112"/>
                </a:lnTo>
                <a:lnTo>
                  <a:pt x="3093" y="3092"/>
                </a:lnTo>
                <a:lnTo>
                  <a:pt x="3086" y="3072"/>
                </a:lnTo>
                <a:lnTo>
                  <a:pt x="3079" y="3053"/>
                </a:lnTo>
                <a:lnTo>
                  <a:pt x="3070" y="3034"/>
                </a:lnTo>
                <a:lnTo>
                  <a:pt x="3062" y="3015"/>
                </a:lnTo>
                <a:lnTo>
                  <a:pt x="3052" y="2997"/>
                </a:lnTo>
                <a:lnTo>
                  <a:pt x="3042" y="2979"/>
                </a:lnTo>
                <a:lnTo>
                  <a:pt x="3031" y="2961"/>
                </a:lnTo>
                <a:lnTo>
                  <a:pt x="3020" y="2945"/>
                </a:lnTo>
                <a:lnTo>
                  <a:pt x="3007" y="2928"/>
                </a:lnTo>
                <a:lnTo>
                  <a:pt x="2995" y="2912"/>
                </a:lnTo>
                <a:lnTo>
                  <a:pt x="2981" y="2895"/>
                </a:lnTo>
                <a:lnTo>
                  <a:pt x="2967" y="2880"/>
                </a:lnTo>
                <a:lnTo>
                  <a:pt x="2952" y="2865"/>
                </a:lnTo>
                <a:lnTo>
                  <a:pt x="2937" y="2850"/>
                </a:lnTo>
                <a:lnTo>
                  <a:pt x="2921" y="2836"/>
                </a:lnTo>
                <a:lnTo>
                  <a:pt x="2904" y="2822"/>
                </a:lnTo>
                <a:lnTo>
                  <a:pt x="2887" y="2808"/>
                </a:lnTo>
                <a:lnTo>
                  <a:pt x="2869" y="2795"/>
                </a:lnTo>
                <a:lnTo>
                  <a:pt x="2850" y="2783"/>
                </a:lnTo>
                <a:lnTo>
                  <a:pt x="2832" y="2770"/>
                </a:lnTo>
                <a:lnTo>
                  <a:pt x="2812" y="2758"/>
                </a:lnTo>
                <a:lnTo>
                  <a:pt x="2791" y="2746"/>
                </a:lnTo>
                <a:lnTo>
                  <a:pt x="2756" y="2728"/>
                </a:lnTo>
                <a:lnTo>
                  <a:pt x="2720" y="2709"/>
                </a:lnTo>
                <a:lnTo>
                  <a:pt x="2682" y="2690"/>
                </a:lnTo>
                <a:lnTo>
                  <a:pt x="2642" y="2672"/>
                </a:lnTo>
                <a:lnTo>
                  <a:pt x="2601" y="2655"/>
                </a:lnTo>
                <a:lnTo>
                  <a:pt x="2559" y="2637"/>
                </a:lnTo>
                <a:lnTo>
                  <a:pt x="2515" y="2618"/>
                </a:lnTo>
                <a:lnTo>
                  <a:pt x="2469" y="2600"/>
                </a:lnTo>
                <a:lnTo>
                  <a:pt x="2469" y="1860"/>
                </a:lnTo>
                <a:lnTo>
                  <a:pt x="2486" y="1864"/>
                </a:lnTo>
                <a:lnTo>
                  <a:pt x="2501" y="1869"/>
                </a:lnTo>
                <a:lnTo>
                  <a:pt x="2516" y="1875"/>
                </a:lnTo>
                <a:lnTo>
                  <a:pt x="2531" y="1880"/>
                </a:lnTo>
                <a:lnTo>
                  <a:pt x="2545" y="1886"/>
                </a:lnTo>
                <a:lnTo>
                  <a:pt x="2558" y="1894"/>
                </a:lnTo>
                <a:lnTo>
                  <a:pt x="2572" y="1901"/>
                </a:lnTo>
                <a:lnTo>
                  <a:pt x="2585" y="1909"/>
                </a:lnTo>
                <a:lnTo>
                  <a:pt x="2597" y="1918"/>
                </a:lnTo>
                <a:lnTo>
                  <a:pt x="2609" y="1926"/>
                </a:lnTo>
                <a:lnTo>
                  <a:pt x="2620" y="1936"/>
                </a:lnTo>
                <a:lnTo>
                  <a:pt x="2631" y="1946"/>
                </a:lnTo>
                <a:lnTo>
                  <a:pt x="2641" y="1957"/>
                </a:lnTo>
                <a:lnTo>
                  <a:pt x="2651" y="1967"/>
                </a:lnTo>
                <a:lnTo>
                  <a:pt x="2660" y="1979"/>
                </a:lnTo>
                <a:lnTo>
                  <a:pt x="2669" y="1991"/>
                </a:lnTo>
                <a:lnTo>
                  <a:pt x="2677" y="2004"/>
                </a:lnTo>
                <a:lnTo>
                  <a:pt x="2685" y="2018"/>
                </a:lnTo>
                <a:lnTo>
                  <a:pt x="2693" y="2031"/>
                </a:lnTo>
                <a:lnTo>
                  <a:pt x="2699" y="2045"/>
                </a:lnTo>
                <a:lnTo>
                  <a:pt x="2705" y="2060"/>
                </a:lnTo>
                <a:lnTo>
                  <a:pt x="2712" y="2075"/>
                </a:lnTo>
                <a:lnTo>
                  <a:pt x="2722" y="2107"/>
                </a:lnTo>
                <a:lnTo>
                  <a:pt x="2731" y="2142"/>
                </a:lnTo>
                <a:lnTo>
                  <a:pt x="2737" y="2178"/>
                </a:lnTo>
                <a:lnTo>
                  <a:pt x="2741" y="2216"/>
                </a:lnTo>
                <a:lnTo>
                  <a:pt x="2744" y="2257"/>
                </a:lnTo>
                <a:lnTo>
                  <a:pt x="3098" y="2257"/>
                </a:lnTo>
                <a:lnTo>
                  <a:pt x="3095" y="2208"/>
                </a:lnTo>
                <a:lnTo>
                  <a:pt x="3092" y="2161"/>
                </a:lnTo>
                <a:lnTo>
                  <a:pt x="3087" y="2114"/>
                </a:lnTo>
                <a:lnTo>
                  <a:pt x="3079" y="2070"/>
                </a:lnTo>
                <a:lnTo>
                  <a:pt x="3069" y="2027"/>
                </a:lnTo>
                <a:lnTo>
                  <a:pt x="3057" y="1986"/>
                </a:lnTo>
                <a:lnTo>
                  <a:pt x="3050" y="1966"/>
                </a:lnTo>
                <a:lnTo>
                  <a:pt x="3043" y="1946"/>
                </a:lnTo>
                <a:lnTo>
                  <a:pt x="3034" y="1927"/>
                </a:lnTo>
                <a:lnTo>
                  <a:pt x="3026" y="1908"/>
                </a:lnTo>
                <a:lnTo>
                  <a:pt x="3017" y="1889"/>
                </a:lnTo>
                <a:lnTo>
                  <a:pt x="3007" y="1871"/>
                </a:lnTo>
                <a:lnTo>
                  <a:pt x="2998" y="1854"/>
                </a:lnTo>
                <a:lnTo>
                  <a:pt x="2987" y="1837"/>
                </a:lnTo>
                <a:lnTo>
                  <a:pt x="2976" y="1820"/>
                </a:lnTo>
                <a:lnTo>
                  <a:pt x="2964" y="1803"/>
                </a:lnTo>
                <a:lnTo>
                  <a:pt x="2952" y="1787"/>
                </a:lnTo>
                <a:lnTo>
                  <a:pt x="2940" y="1772"/>
                </a:lnTo>
                <a:lnTo>
                  <a:pt x="2926" y="1757"/>
                </a:lnTo>
                <a:lnTo>
                  <a:pt x="2913" y="1742"/>
                </a:lnTo>
                <a:lnTo>
                  <a:pt x="2898" y="1727"/>
                </a:lnTo>
                <a:lnTo>
                  <a:pt x="2883" y="1714"/>
                </a:lnTo>
                <a:lnTo>
                  <a:pt x="2868" y="1700"/>
                </a:lnTo>
                <a:lnTo>
                  <a:pt x="2853" y="1686"/>
                </a:lnTo>
                <a:lnTo>
                  <a:pt x="2836" y="1674"/>
                </a:lnTo>
                <a:lnTo>
                  <a:pt x="2819" y="1661"/>
                </a:lnTo>
                <a:lnTo>
                  <a:pt x="2800" y="1649"/>
                </a:lnTo>
                <a:lnTo>
                  <a:pt x="2781" y="1636"/>
                </a:lnTo>
                <a:lnTo>
                  <a:pt x="2761" y="1624"/>
                </a:lnTo>
                <a:lnTo>
                  <a:pt x="2741" y="1614"/>
                </a:lnTo>
                <a:lnTo>
                  <a:pt x="2720" y="1603"/>
                </a:lnTo>
                <a:lnTo>
                  <a:pt x="2700" y="1594"/>
                </a:lnTo>
                <a:lnTo>
                  <a:pt x="2678" y="1586"/>
                </a:lnTo>
                <a:lnTo>
                  <a:pt x="2657" y="1577"/>
                </a:lnTo>
                <a:lnTo>
                  <a:pt x="2635" y="1570"/>
                </a:lnTo>
                <a:lnTo>
                  <a:pt x="2612" y="1562"/>
                </a:lnTo>
                <a:lnTo>
                  <a:pt x="2590" y="1556"/>
                </a:lnTo>
                <a:lnTo>
                  <a:pt x="2567" y="1551"/>
                </a:lnTo>
                <a:lnTo>
                  <a:pt x="2542" y="1547"/>
                </a:lnTo>
                <a:lnTo>
                  <a:pt x="2518" y="1542"/>
                </a:lnTo>
                <a:lnTo>
                  <a:pt x="2494" y="1538"/>
                </a:lnTo>
                <a:lnTo>
                  <a:pt x="2469" y="1535"/>
                </a:lnTo>
                <a:lnTo>
                  <a:pt x="2469" y="1248"/>
                </a:lnTo>
                <a:lnTo>
                  <a:pt x="2197" y="1248"/>
                </a:lnTo>
                <a:lnTo>
                  <a:pt x="2197" y="1536"/>
                </a:lnTo>
                <a:lnTo>
                  <a:pt x="2186" y="1537"/>
                </a:lnTo>
                <a:lnTo>
                  <a:pt x="2177" y="1539"/>
                </a:lnTo>
                <a:lnTo>
                  <a:pt x="2139" y="1549"/>
                </a:lnTo>
                <a:lnTo>
                  <a:pt x="2102" y="1558"/>
                </a:lnTo>
                <a:lnTo>
                  <a:pt x="2066" y="1568"/>
                </a:lnTo>
                <a:lnTo>
                  <a:pt x="2032" y="1579"/>
                </a:lnTo>
                <a:lnTo>
                  <a:pt x="1999" y="1591"/>
                </a:lnTo>
                <a:lnTo>
                  <a:pt x="1966" y="1603"/>
                </a:lnTo>
                <a:lnTo>
                  <a:pt x="1936" y="1617"/>
                </a:lnTo>
                <a:lnTo>
                  <a:pt x="1907" y="1632"/>
                </a:lnTo>
                <a:lnTo>
                  <a:pt x="1878" y="1647"/>
                </a:lnTo>
                <a:lnTo>
                  <a:pt x="1851" y="1663"/>
                </a:lnTo>
                <a:lnTo>
                  <a:pt x="1826" y="1680"/>
                </a:lnTo>
                <a:lnTo>
                  <a:pt x="1800" y="1697"/>
                </a:lnTo>
                <a:lnTo>
                  <a:pt x="1777" y="1716"/>
                </a:lnTo>
                <a:lnTo>
                  <a:pt x="1755" y="1735"/>
                </a:lnTo>
                <a:lnTo>
                  <a:pt x="1734" y="1755"/>
                </a:lnTo>
                <a:lnTo>
                  <a:pt x="1714" y="1776"/>
                </a:lnTo>
                <a:lnTo>
                  <a:pt x="1695" y="1798"/>
                </a:lnTo>
                <a:lnTo>
                  <a:pt x="1677" y="1820"/>
                </a:lnTo>
                <a:lnTo>
                  <a:pt x="1662" y="1843"/>
                </a:lnTo>
                <a:lnTo>
                  <a:pt x="1646" y="1867"/>
                </a:lnTo>
                <a:lnTo>
                  <a:pt x="1632" y="1892"/>
                </a:lnTo>
                <a:lnTo>
                  <a:pt x="1620" y="1919"/>
                </a:lnTo>
                <a:lnTo>
                  <a:pt x="1608" y="1945"/>
                </a:lnTo>
                <a:lnTo>
                  <a:pt x="1599" y="1972"/>
                </a:lnTo>
                <a:lnTo>
                  <a:pt x="1589" y="2001"/>
                </a:lnTo>
                <a:lnTo>
                  <a:pt x="1582" y="2029"/>
                </a:lnTo>
                <a:lnTo>
                  <a:pt x="1574" y="2060"/>
                </a:lnTo>
                <a:lnTo>
                  <a:pt x="1569" y="2090"/>
                </a:lnTo>
                <a:lnTo>
                  <a:pt x="1565" y="2122"/>
                </a:lnTo>
                <a:lnTo>
                  <a:pt x="1562" y="2154"/>
                </a:lnTo>
                <a:lnTo>
                  <a:pt x="1561" y="2187"/>
                </a:lnTo>
                <a:lnTo>
                  <a:pt x="1560" y="2220"/>
                </a:lnTo>
                <a:lnTo>
                  <a:pt x="1561" y="2255"/>
                </a:lnTo>
                <a:lnTo>
                  <a:pt x="1563" y="2289"/>
                </a:lnTo>
                <a:lnTo>
                  <a:pt x="1566" y="2321"/>
                </a:lnTo>
                <a:lnTo>
                  <a:pt x="1571" y="2353"/>
                </a:lnTo>
                <a:lnTo>
                  <a:pt x="1578" y="2384"/>
                </a:lnTo>
                <a:lnTo>
                  <a:pt x="1585" y="2415"/>
                </a:lnTo>
                <a:lnTo>
                  <a:pt x="1594" y="2444"/>
                </a:lnTo>
                <a:lnTo>
                  <a:pt x="1605" y="2473"/>
                </a:lnTo>
                <a:lnTo>
                  <a:pt x="1616" y="2500"/>
                </a:lnTo>
                <a:lnTo>
                  <a:pt x="1630" y="2527"/>
                </a:lnTo>
                <a:lnTo>
                  <a:pt x="1645" y="2554"/>
                </a:lnTo>
                <a:lnTo>
                  <a:pt x="1661" y="2579"/>
                </a:lnTo>
                <a:lnTo>
                  <a:pt x="1678" y="2603"/>
                </a:lnTo>
                <a:lnTo>
                  <a:pt x="1697" y="2627"/>
                </a:lnTo>
                <a:lnTo>
                  <a:pt x="1718" y="2649"/>
                </a:lnTo>
                <a:lnTo>
                  <a:pt x="1739" y="2671"/>
                </a:lnTo>
                <a:lnTo>
                  <a:pt x="1752" y="2683"/>
                </a:lnTo>
                <a:lnTo>
                  <a:pt x="1767" y="2694"/>
                </a:lnTo>
                <a:lnTo>
                  <a:pt x="1781" y="2707"/>
                </a:lnTo>
                <a:lnTo>
                  <a:pt x="1798" y="2719"/>
                </a:lnTo>
                <a:lnTo>
                  <a:pt x="1816" y="2730"/>
                </a:lnTo>
                <a:lnTo>
                  <a:pt x="1836" y="2743"/>
                </a:lnTo>
                <a:lnTo>
                  <a:pt x="1879" y="2767"/>
                </a:lnTo>
                <a:lnTo>
                  <a:pt x="1928" y="2793"/>
                </a:lnTo>
                <a:lnTo>
                  <a:pt x="1982" y="2818"/>
                </a:lnTo>
                <a:lnTo>
                  <a:pt x="2042" y="2845"/>
                </a:lnTo>
                <a:lnTo>
                  <a:pt x="2107" y="2872"/>
                </a:lnTo>
                <a:lnTo>
                  <a:pt x="2148" y="2888"/>
                </a:lnTo>
                <a:lnTo>
                  <a:pt x="2188" y="2903"/>
                </a:lnTo>
                <a:lnTo>
                  <a:pt x="2188" y="3696"/>
                </a:lnTo>
                <a:close/>
                <a:moveTo>
                  <a:pt x="2188" y="2533"/>
                </a:moveTo>
                <a:lnTo>
                  <a:pt x="2188" y="2533"/>
                </a:lnTo>
                <a:lnTo>
                  <a:pt x="2180" y="2528"/>
                </a:lnTo>
                <a:lnTo>
                  <a:pt x="2171" y="2523"/>
                </a:lnTo>
                <a:lnTo>
                  <a:pt x="2143" y="2508"/>
                </a:lnTo>
                <a:lnTo>
                  <a:pt x="2116" y="2494"/>
                </a:lnTo>
                <a:lnTo>
                  <a:pt x="2089" y="2479"/>
                </a:lnTo>
                <a:lnTo>
                  <a:pt x="2066" y="2462"/>
                </a:lnTo>
                <a:lnTo>
                  <a:pt x="2044" y="2445"/>
                </a:lnTo>
                <a:lnTo>
                  <a:pt x="2025" y="2427"/>
                </a:lnTo>
                <a:lnTo>
                  <a:pt x="2007" y="2409"/>
                </a:lnTo>
                <a:lnTo>
                  <a:pt x="1991" y="2389"/>
                </a:lnTo>
                <a:lnTo>
                  <a:pt x="1977" y="2369"/>
                </a:lnTo>
                <a:lnTo>
                  <a:pt x="1964" y="2348"/>
                </a:lnTo>
                <a:lnTo>
                  <a:pt x="1954" y="2326"/>
                </a:lnTo>
                <a:lnTo>
                  <a:pt x="1945" y="2302"/>
                </a:lnTo>
                <a:lnTo>
                  <a:pt x="1939" y="2279"/>
                </a:lnTo>
                <a:lnTo>
                  <a:pt x="1935" y="2255"/>
                </a:lnTo>
                <a:lnTo>
                  <a:pt x="1932" y="2230"/>
                </a:lnTo>
                <a:lnTo>
                  <a:pt x="1931" y="2204"/>
                </a:lnTo>
                <a:lnTo>
                  <a:pt x="1932" y="2174"/>
                </a:lnTo>
                <a:lnTo>
                  <a:pt x="1934" y="2147"/>
                </a:lnTo>
                <a:lnTo>
                  <a:pt x="1938" y="2120"/>
                </a:lnTo>
                <a:lnTo>
                  <a:pt x="1943" y="2094"/>
                </a:lnTo>
                <a:lnTo>
                  <a:pt x="1951" y="2070"/>
                </a:lnTo>
                <a:lnTo>
                  <a:pt x="1959" y="2047"/>
                </a:lnTo>
                <a:lnTo>
                  <a:pt x="1969" y="2025"/>
                </a:lnTo>
                <a:lnTo>
                  <a:pt x="1981" y="2004"/>
                </a:lnTo>
                <a:lnTo>
                  <a:pt x="1994" y="1985"/>
                </a:lnTo>
                <a:lnTo>
                  <a:pt x="2008" y="1966"/>
                </a:lnTo>
                <a:lnTo>
                  <a:pt x="2025" y="1949"/>
                </a:lnTo>
                <a:lnTo>
                  <a:pt x="2043" y="1933"/>
                </a:lnTo>
                <a:lnTo>
                  <a:pt x="2063" y="1919"/>
                </a:lnTo>
                <a:lnTo>
                  <a:pt x="2084" y="1905"/>
                </a:lnTo>
                <a:lnTo>
                  <a:pt x="2106" y="1892"/>
                </a:lnTo>
                <a:lnTo>
                  <a:pt x="2131" y="1881"/>
                </a:lnTo>
                <a:lnTo>
                  <a:pt x="2142" y="1877"/>
                </a:lnTo>
                <a:lnTo>
                  <a:pt x="2156" y="1871"/>
                </a:lnTo>
                <a:lnTo>
                  <a:pt x="2188" y="1861"/>
                </a:lnTo>
                <a:lnTo>
                  <a:pt x="2188" y="2533"/>
                </a:lnTo>
                <a:close/>
                <a:moveTo>
                  <a:pt x="2469" y="2974"/>
                </a:moveTo>
                <a:lnTo>
                  <a:pt x="2469" y="2974"/>
                </a:lnTo>
                <a:lnTo>
                  <a:pt x="2485" y="2981"/>
                </a:lnTo>
                <a:lnTo>
                  <a:pt x="2499" y="2991"/>
                </a:lnTo>
                <a:lnTo>
                  <a:pt x="2544" y="3017"/>
                </a:lnTo>
                <a:lnTo>
                  <a:pt x="2583" y="3042"/>
                </a:lnTo>
                <a:lnTo>
                  <a:pt x="2602" y="3055"/>
                </a:lnTo>
                <a:lnTo>
                  <a:pt x="2619" y="3068"/>
                </a:lnTo>
                <a:lnTo>
                  <a:pt x="2635" y="3079"/>
                </a:lnTo>
                <a:lnTo>
                  <a:pt x="2650" y="3092"/>
                </a:lnTo>
                <a:lnTo>
                  <a:pt x="2663" y="3104"/>
                </a:lnTo>
                <a:lnTo>
                  <a:pt x="2676" y="3117"/>
                </a:lnTo>
                <a:lnTo>
                  <a:pt x="2688" y="3130"/>
                </a:lnTo>
                <a:lnTo>
                  <a:pt x="2697" y="3142"/>
                </a:lnTo>
                <a:lnTo>
                  <a:pt x="2706" y="3155"/>
                </a:lnTo>
                <a:lnTo>
                  <a:pt x="2714" y="3166"/>
                </a:lnTo>
                <a:lnTo>
                  <a:pt x="2721" y="3179"/>
                </a:lnTo>
                <a:lnTo>
                  <a:pt x="2726" y="3192"/>
                </a:lnTo>
                <a:lnTo>
                  <a:pt x="2732" y="3207"/>
                </a:lnTo>
                <a:lnTo>
                  <a:pt x="2737" y="3223"/>
                </a:lnTo>
                <a:lnTo>
                  <a:pt x="2741" y="3240"/>
                </a:lnTo>
                <a:lnTo>
                  <a:pt x="2744" y="3257"/>
                </a:lnTo>
                <a:lnTo>
                  <a:pt x="2746" y="3275"/>
                </a:lnTo>
                <a:lnTo>
                  <a:pt x="2749" y="3292"/>
                </a:lnTo>
                <a:lnTo>
                  <a:pt x="2750" y="3311"/>
                </a:lnTo>
                <a:lnTo>
                  <a:pt x="2750" y="3330"/>
                </a:lnTo>
                <a:lnTo>
                  <a:pt x="2750" y="3354"/>
                </a:lnTo>
                <a:lnTo>
                  <a:pt x="2747" y="3379"/>
                </a:lnTo>
                <a:lnTo>
                  <a:pt x="2745" y="3402"/>
                </a:lnTo>
                <a:lnTo>
                  <a:pt x="2742" y="3424"/>
                </a:lnTo>
                <a:lnTo>
                  <a:pt x="2737" y="3445"/>
                </a:lnTo>
                <a:lnTo>
                  <a:pt x="2732" y="3466"/>
                </a:lnTo>
                <a:lnTo>
                  <a:pt x="2725" y="3486"/>
                </a:lnTo>
                <a:lnTo>
                  <a:pt x="2717" y="3506"/>
                </a:lnTo>
                <a:lnTo>
                  <a:pt x="2709" y="3524"/>
                </a:lnTo>
                <a:lnTo>
                  <a:pt x="2699" y="3543"/>
                </a:lnTo>
                <a:lnTo>
                  <a:pt x="2689" y="3559"/>
                </a:lnTo>
                <a:lnTo>
                  <a:pt x="2677" y="3576"/>
                </a:lnTo>
                <a:lnTo>
                  <a:pt x="2664" y="3592"/>
                </a:lnTo>
                <a:lnTo>
                  <a:pt x="2651" y="3608"/>
                </a:lnTo>
                <a:lnTo>
                  <a:pt x="2636" y="3623"/>
                </a:lnTo>
                <a:lnTo>
                  <a:pt x="2620" y="3636"/>
                </a:lnTo>
                <a:lnTo>
                  <a:pt x="2605" y="3648"/>
                </a:lnTo>
                <a:lnTo>
                  <a:pt x="2590" y="3659"/>
                </a:lnTo>
                <a:lnTo>
                  <a:pt x="2574" y="3669"/>
                </a:lnTo>
                <a:lnTo>
                  <a:pt x="2558" y="3677"/>
                </a:lnTo>
                <a:lnTo>
                  <a:pt x="2544" y="3683"/>
                </a:lnTo>
                <a:lnTo>
                  <a:pt x="2528" y="3690"/>
                </a:lnTo>
                <a:lnTo>
                  <a:pt x="2512" y="3694"/>
                </a:lnTo>
                <a:lnTo>
                  <a:pt x="2496" y="3697"/>
                </a:lnTo>
                <a:lnTo>
                  <a:pt x="2469" y="3697"/>
                </a:lnTo>
                <a:lnTo>
                  <a:pt x="2469" y="2974"/>
                </a:lnTo>
                <a:close/>
              </a:path>
            </a:pathLst>
          </a:custGeom>
          <a:solidFill>
            <a:srgbClr val="282944"/>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endParaRPr>
          </a:p>
        </p:txBody>
      </p:sp>
      <p:sp>
        <p:nvSpPr>
          <p:cNvPr id="30" name="KSO_Shape">
            <a:extLst>
              <a:ext uri="{FF2B5EF4-FFF2-40B4-BE49-F238E27FC236}">
                <a16:creationId xmlns:a16="http://schemas.microsoft.com/office/drawing/2014/main" id="{B9AB0AFD-85D9-4239-A9E6-740339FB0E72}"/>
              </a:ext>
            </a:extLst>
          </p:cNvPr>
          <p:cNvSpPr>
            <a:spLocks/>
          </p:cNvSpPr>
          <p:nvPr/>
        </p:nvSpPr>
        <p:spPr bwMode="auto">
          <a:xfrm>
            <a:off x="7005812" y="2515995"/>
            <a:ext cx="697066" cy="697066"/>
          </a:xfrm>
          <a:custGeom>
            <a:avLst/>
            <a:gdLst>
              <a:gd name="T0" fmla="*/ 366124 w 1611313"/>
              <a:gd name="T1" fmla="*/ 1610945 h 1611313"/>
              <a:gd name="T2" fmla="*/ 489434 w 1611313"/>
              <a:gd name="T3" fmla="*/ 1727064 h 1611313"/>
              <a:gd name="T4" fmla="*/ 599113 w 1611313"/>
              <a:gd name="T5" fmla="*/ 1611260 h 1611313"/>
              <a:gd name="T6" fmla="*/ 599113 w 1611313"/>
              <a:gd name="T7" fmla="*/ 1952659 h 1611313"/>
              <a:gd name="T8" fmla="*/ 366124 w 1611313"/>
              <a:gd name="T9" fmla="*/ 1952659 h 1611313"/>
              <a:gd name="T10" fmla="*/ 1027366 w 1611313"/>
              <a:gd name="T11" fmla="*/ 1324703 h 1611313"/>
              <a:gd name="T12" fmla="*/ 1156381 w 1611313"/>
              <a:gd name="T13" fmla="*/ 1446550 h 1611313"/>
              <a:gd name="T14" fmla="*/ 1252430 w 1611313"/>
              <a:gd name="T15" fmla="*/ 1537618 h 1611313"/>
              <a:gd name="T16" fmla="*/ 1260354 w 1611313"/>
              <a:gd name="T17" fmla="*/ 1529368 h 1611313"/>
              <a:gd name="T18" fmla="*/ 1260354 w 1611313"/>
              <a:gd name="T19" fmla="*/ 1952661 h 1611313"/>
              <a:gd name="T20" fmla="*/ 1027366 w 1611313"/>
              <a:gd name="T21" fmla="*/ 1952661 h 1611313"/>
              <a:gd name="T22" fmla="*/ 929733 w 1611313"/>
              <a:gd name="T23" fmla="*/ 1260353 h 1611313"/>
              <a:gd name="T24" fmla="*/ 929733 w 1611313"/>
              <a:gd name="T25" fmla="*/ 1952659 h 1611313"/>
              <a:gd name="T26" fmla="*/ 696745 w 1611313"/>
              <a:gd name="T27" fmla="*/ 1952659 h 1611313"/>
              <a:gd name="T28" fmla="*/ 696745 w 1611313"/>
              <a:gd name="T29" fmla="*/ 1507605 h 1611313"/>
              <a:gd name="T30" fmla="*/ 1590975 w 1611313"/>
              <a:gd name="T31" fmla="*/ 1180471 h 1611313"/>
              <a:gd name="T32" fmla="*/ 1590975 w 1611313"/>
              <a:gd name="T33" fmla="*/ 1952659 h 1611313"/>
              <a:gd name="T34" fmla="*/ 1357986 w 1611313"/>
              <a:gd name="T35" fmla="*/ 1952659 h 1611313"/>
              <a:gd name="T36" fmla="*/ 1357986 w 1611313"/>
              <a:gd name="T37" fmla="*/ 1427204 h 1611313"/>
              <a:gd name="T38" fmla="*/ 1846571 w 1611313"/>
              <a:gd name="T39" fmla="*/ 909762 h 1611313"/>
              <a:gd name="T40" fmla="*/ 1921595 w 1611313"/>
              <a:gd name="T41" fmla="*/ 980386 h 1611313"/>
              <a:gd name="T42" fmla="*/ 1921595 w 1611313"/>
              <a:gd name="T43" fmla="*/ 1952659 h 1611313"/>
              <a:gd name="T44" fmla="*/ 1688608 w 1611313"/>
              <a:gd name="T45" fmla="*/ 1952659 h 1611313"/>
              <a:gd name="T46" fmla="*/ 1688608 w 1611313"/>
              <a:gd name="T47" fmla="*/ 1077614 h 1611313"/>
              <a:gd name="T48" fmla="*/ 1369516 w 1611313"/>
              <a:gd name="T49" fmla="*/ 201924 h 1611313"/>
              <a:gd name="T50" fmla="*/ 1966622 w 1611313"/>
              <a:gd name="T51" fmla="*/ 256445 h 1611313"/>
              <a:gd name="T52" fmla="*/ 2048074 w 1611313"/>
              <a:gd name="T53" fmla="*/ 848901 h 1611313"/>
              <a:gd name="T54" fmla="*/ 1846503 w 1611313"/>
              <a:gd name="T55" fmla="*/ 655536 h 1611313"/>
              <a:gd name="T56" fmla="*/ 1253200 w 1611313"/>
              <a:gd name="T57" fmla="*/ 1284446 h 1611313"/>
              <a:gd name="T58" fmla="*/ 1157170 w 1611313"/>
              <a:gd name="T59" fmla="*/ 1193787 h 1611313"/>
              <a:gd name="T60" fmla="*/ 977783 w 1611313"/>
              <a:gd name="T61" fmla="*/ 1024514 h 1611313"/>
              <a:gd name="T62" fmla="*/ 944188 w 1611313"/>
              <a:gd name="T63" fmla="*/ 992815 h 1611313"/>
              <a:gd name="T64" fmla="*/ 490970 w 1611313"/>
              <a:gd name="T65" fmla="*/ 1473371 h 1611313"/>
              <a:gd name="T66" fmla="*/ 215237 w 1611313"/>
              <a:gd name="T67" fmla="*/ 1213123 h 1611313"/>
              <a:gd name="T68" fmla="*/ 668454 w 1611313"/>
              <a:gd name="T69" fmla="*/ 732565 h 1611313"/>
              <a:gd name="T70" fmla="*/ 793961 w 1611313"/>
              <a:gd name="T71" fmla="*/ 599429 h 1611313"/>
              <a:gd name="T72" fmla="*/ 919784 w 1611313"/>
              <a:gd name="T73" fmla="*/ 466293 h 1611313"/>
              <a:gd name="T74" fmla="*/ 1228796 w 1611313"/>
              <a:gd name="T75" fmla="*/ 757924 h 1611313"/>
              <a:gd name="T76" fmla="*/ 1570770 w 1611313"/>
              <a:gd name="T77" fmla="*/ 395287 h 1611313"/>
              <a:gd name="T78" fmla="*/ 0 w 1611313"/>
              <a:gd name="T79" fmla="*/ 0 h 1611313"/>
              <a:gd name="T80" fmla="*/ 96958 w 1611313"/>
              <a:gd name="T81" fmla="*/ 0 h 1611313"/>
              <a:gd name="T82" fmla="*/ 96958 w 1611313"/>
              <a:gd name="T83" fmla="*/ 2155273 h 1611313"/>
              <a:gd name="T84" fmla="*/ 2252216 w 1611313"/>
              <a:gd name="T85" fmla="*/ 2155273 h 1611313"/>
              <a:gd name="T86" fmla="*/ 2252216 w 1611313"/>
              <a:gd name="T87" fmla="*/ 2252216 h 1611313"/>
              <a:gd name="T88" fmla="*/ 96958 w 1611313"/>
              <a:gd name="T89" fmla="*/ 2252216 h 1611313"/>
              <a:gd name="T90" fmla="*/ 0 w 1611313"/>
              <a:gd name="T91" fmla="*/ 2252216 h 1611313"/>
              <a:gd name="T92" fmla="*/ 0 w 1611313"/>
              <a:gd name="T93" fmla="*/ 2155273 h 161131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11313" h="1611313">
                <a:moveTo>
                  <a:pt x="261938" y="1152525"/>
                </a:moveTo>
                <a:lnTo>
                  <a:pt x="350158" y="1235601"/>
                </a:lnTo>
                <a:lnTo>
                  <a:pt x="428626" y="1152751"/>
                </a:lnTo>
                <a:lnTo>
                  <a:pt x="428626" y="1397000"/>
                </a:lnTo>
                <a:lnTo>
                  <a:pt x="261938" y="1397000"/>
                </a:lnTo>
                <a:lnTo>
                  <a:pt x="261938" y="1152525"/>
                </a:lnTo>
                <a:close/>
                <a:moveTo>
                  <a:pt x="735013" y="947738"/>
                </a:moveTo>
                <a:lnTo>
                  <a:pt x="827315" y="1034912"/>
                </a:lnTo>
                <a:lnTo>
                  <a:pt x="896031" y="1100065"/>
                </a:lnTo>
                <a:lnTo>
                  <a:pt x="901701" y="1094163"/>
                </a:lnTo>
                <a:lnTo>
                  <a:pt x="901701" y="1397001"/>
                </a:lnTo>
                <a:lnTo>
                  <a:pt x="735013" y="1397001"/>
                </a:lnTo>
                <a:lnTo>
                  <a:pt x="735013" y="947738"/>
                </a:lnTo>
                <a:close/>
                <a:moveTo>
                  <a:pt x="665163" y="901700"/>
                </a:moveTo>
                <a:lnTo>
                  <a:pt x="665163" y="1397000"/>
                </a:lnTo>
                <a:lnTo>
                  <a:pt x="498475" y="1397000"/>
                </a:lnTo>
                <a:lnTo>
                  <a:pt x="498475" y="1078593"/>
                </a:lnTo>
                <a:lnTo>
                  <a:pt x="665163" y="901700"/>
                </a:lnTo>
                <a:close/>
                <a:moveTo>
                  <a:pt x="1138238" y="844550"/>
                </a:moveTo>
                <a:lnTo>
                  <a:pt x="1138238" y="1397000"/>
                </a:lnTo>
                <a:lnTo>
                  <a:pt x="971550" y="1397000"/>
                </a:lnTo>
                <a:lnTo>
                  <a:pt x="971550" y="1021071"/>
                </a:lnTo>
                <a:lnTo>
                  <a:pt x="1138238" y="844550"/>
                </a:lnTo>
                <a:close/>
                <a:moveTo>
                  <a:pt x="1321101" y="650875"/>
                </a:moveTo>
                <a:lnTo>
                  <a:pt x="1374776" y="701402"/>
                </a:lnTo>
                <a:lnTo>
                  <a:pt x="1374776" y="1397000"/>
                </a:lnTo>
                <a:lnTo>
                  <a:pt x="1208088" y="1397000"/>
                </a:lnTo>
                <a:lnTo>
                  <a:pt x="1208088" y="770962"/>
                </a:lnTo>
                <a:lnTo>
                  <a:pt x="1321101" y="650875"/>
                </a:lnTo>
                <a:close/>
                <a:moveTo>
                  <a:pt x="979799" y="144463"/>
                </a:moveTo>
                <a:lnTo>
                  <a:pt x="1406989" y="183470"/>
                </a:lnTo>
                <a:lnTo>
                  <a:pt x="1465263" y="607333"/>
                </a:lnTo>
                <a:lnTo>
                  <a:pt x="1321052" y="468993"/>
                </a:lnTo>
                <a:lnTo>
                  <a:pt x="896583" y="918937"/>
                </a:lnTo>
                <a:lnTo>
                  <a:pt x="827879" y="854076"/>
                </a:lnTo>
                <a:lnTo>
                  <a:pt x="699540" y="732972"/>
                </a:lnTo>
                <a:lnTo>
                  <a:pt x="675505" y="710294"/>
                </a:lnTo>
                <a:lnTo>
                  <a:pt x="351257" y="1054101"/>
                </a:lnTo>
                <a:lnTo>
                  <a:pt x="153988" y="867910"/>
                </a:lnTo>
                <a:lnTo>
                  <a:pt x="478235" y="524102"/>
                </a:lnTo>
                <a:lnTo>
                  <a:pt x="568027" y="428852"/>
                </a:lnTo>
                <a:lnTo>
                  <a:pt x="658045" y="333602"/>
                </a:lnTo>
                <a:lnTo>
                  <a:pt x="879123" y="542245"/>
                </a:lnTo>
                <a:lnTo>
                  <a:pt x="1123783" y="282802"/>
                </a:lnTo>
                <a:lnTo>
                  <a:pt x="979799" y="144463"/>
                </a:lnTo>
                <a:close/>
                <a:moveTo>
                  <a:pt x="0" y="0"/>
                </a:moveTo>
                <a:lnTo>
                  <a:pt x="69367" y="0"/>
                </a:lnTo>
                <a:lnTo>
                  <a:pt x="69367" y="1541956"/>
                </a:lnTo>
                <a:lnTo>
                  <a:pt x="1611313" y="1541956"/>
                </a:lnTo>
                <a:lnTo>
                  <a:pt x="1611313" y="1611313"/>
                </a:lnTo>
                <a:lnTo>
                  <a:pt x="69367" y="1611313"/>
                </a:lnTo>
                <a:lnTo>
                  <a:pt x="0" y="1611313"/>
                </a:lnTo>
                <a:lnTo>
                  <a:pt x="0" y="1541956"/>
                </a:lnTo>
                <a:lnTo>
                  <a:pt x="0" y="0"/>
                </a:lnTo>
                <a:close/>
              </a:path>
            </a:pathLst>
          </a:custGeom>
          <a:solidFill>
            <a:srgbClr val="282944"/>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endParaRPr>
          </a:p>
        </p:txBody>
      </p:sp>
      <p:sp>
        <p:nvSpPr>
          <p:cNvPr id="32" name="KSO_Shape">
            <a:extLst>
              <a:ext uri="{FF2B5EF4-FFF2-40B4-BE49-F238E27FC236}">
                <a16:creationId xmlns:a16="http://schemas.microsoft.com/office/drawing/2014/main" id="{042AD8A9-8960-4FCF-8953-866BB4730CDC}"/>
              </a:ext>
            </a:extLst>
          </p:cNvPr>
          <p:cNvSpPr/>
          <p:nvPr/>
        </p:nvSpPr>
        <p:spPr>
          <a:xfrm>
            <a:off x="9601368" y="2523075"/>
            <a:ext cx="697066" cy="697066"/>
          </a:xfrm>
          <a:custGeom>
            <a:avLst/>
            <a:gdLst>
              <a:gd name="connsiteX0" fmla="*/ 393356 w 1944000"/>
              <a:gd name="connsiteY0" fmla="*/ 286994 h 1944000"/>
              <a:gd name="connsiteX1" fmla="*/ 802726 w 1944000"/>
              <a:gd name="connsiteY1" fmla="*/ 1003592 h 1944000"/>
              <a:gd name="connsiteX2" fmla="*/ 560724 w 1944000"/>
              <a:gd name="connsiteY2" fmla="*/ 1003592 h 1944000"/>
              <a:gd name="connsiteX3" fmla="*/ 560724 w 1944000"/>
              <a:gd name="connsiteY3" fmla="*/ 1100112 h 1944000"/>
              <a:gd name="connsiteX4" fmla="*/ 846553 w 1944000"/>
              <a:gd name="connsiteY4" fmla="*/ 1100112 h 1944000"/>
              <a:gd name="connsiteX5" fmla="*/ 846553 w 1944000"/>
              <a:gd name="connsiteY5" fmla="*/ 1168692 h 1944000"/>
              <a:gd name="connsiteX6" fmla="*/ 560724 w 1944000"/>
              <a:gd name="connsiteY6" fmla="*/ 1168692 h 1944000"/>
              <a:gd name="connsiteX7" fmla="*/ 560724 w 1944000"/>
              <a:gd name="connsiteY7" fmla="*/ 1265529 h 1944000"/>
              <a:gd name="connsiteX8" fmla="*/ 846553 w 1944000"/>
              <a:gd name="connsiteY8" fmla="*/ 1265529 h 1944000"/>
              <a:gd name="connsiteX9" fmla="*/ 846553 w 1944000"/>
              <a:gd name="connsiteY9" fmla="*/ 1657007 h 1944000"/>
              <a:gd name="connsiteX10" fmla="*/ 1095859 w 1944000"/>
              <a:gd name="connsiteY10" fmla="*/ 1657007 h 1944000"/>
              <a:gd name="connsiteX11" fmla="*/ 1095859 w 1944000"/>
              <a:gd name="connsiteY11" fmla="*/ 1265529 h 1944000"/>
              <a:gd name="connsiteX12" fmla="*/ 1383276 w 1944000"/>
              <a:gd name="connsiteY12" fmla="*/ 1265529 h 1944000"/>
              <a:gd name="connsiteX13" fmla="*/ 1383276 w 1944000"/>
              <a:gd name="connsiteY13" fmla="*/ 1168692 h 1944000"/>
              <a:gd name="connsiteX14" fmla="*/ 1095859 w 1944000"/>
              <a:gd name="connsiteY14" fmla="*/ 1168692 h 1944000"/>
              <a:gd name="connsiteX15" fmla="*/ 1095859 w 1944000"/>
              <a:gd name="connsiteY15" fmla="*/ 1100112 h 1944000"/>
              <a:gd name="connsiteX16" fmla="*/ 1383276 w 1944000"/>
              <a:gd name="connsiteY16" fmla="*/ 1100112 h 1944000"/>
              <a:gd name="connsiteX17" fmla="*/ 1383276 w 1944000"/>
              <a:gd name="connsiteY17" fmla="*/ 1003592 h 1944000"/>
              <a:gd name="connsiteX18" fmla="*/ 1140956 w 1944000"/>
              <a:gd name="connsiteY18" fmla="*/ 1003592 h 1944000"/>
              <a:gd name="connsiteX19" fmla="*/ 1550644 w 1944000"/>
              <a:gd name="connsiteY19" fmla="*/ 286994 h 1944000"/>
              <a:gd name="connsiteX20" fmla="*/ 1263228 w 1944000"/>
              <a:gd name="connsiteY20" fmla="*/ 286994 h 1944000"/>
              <a:gd name="connsiteX21" fmla="*/ 977399 w 1944000"/>
              <a:gd name="connsiteY21" fmla="*/ 829284 h 1944000"/>
              <a:gd name="connsiteX22" fmla="*/ 686171 w 1944000"/>
              <a:gd name="connsiteY22" fmla="*/ 286994 h 1944000"/>
              <a:gd name="connsiteX23" fmla="*/ 972000 w 1944000"/>
              <a:gd name="connsiteY23" fmla="*/ 0 h 1944000"/>
              <a:gd name="connsiteX24" fmla="*/ 1944000 w 1944000"/>
              <a:gd name="connsiteY24" fmla="*/ 972000 h 1944000"/>
              <a:gd name="connsiteX25" fmla="*/ 972000 w 1944000"/>
              <a:gd name="connsiteY25" fmla="*/ 1944000 h 1944000"/>
              <a:gd name="connsiteX26" fmla="*/ 0 w 1944000"/>
              <a:gd name="connsiteY26" fmla="*/ 972000 h 1944000"/>
              <a:gd name="connsiteX27" fmla="*/ 972000 w 1944000"/>
              <a:gd name="connsiteY27" fmla="*/ 0 h 19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44000" h="1944000">
                <a:moveTo>
                  <a:pt x="393356" y="286994"/>
                </a:moveTo>
                <a:lnTo>
                  <a:pt x="802726" y="1003592"/>
                </a:lnTo>
                <a:lnTo>
                  <a:pt x="560724" y="1003592"/>
                </a:lnTo>
                <a:lnTo>
                  <a:pt x="560724" y="1100112"/>
                </a:lnTo>
                <a:lnTo>
                  <a:pt x="846553" y="1100112"/>
                </a:lnTo>
                <a:lnTo>
                  <a:pt x="846553" y="1168692"/>
                </a:lnTo>
                <a:lnTo>
                  <a:pt x="560724" y="1168692"/>
                </a:lnTo>
                <a:lnTo>
                  <a:pt x="560724" y="1265529"/>
                </a:lnTo>
                <a:lnTo>
                  <a:pt x="846553" y="1265529"/>
                </a:lnTo>
                <a:lnTo>
                  <a:pt x="846553" y="1657007"/>
                </a:lnTo>
                <a:lnTo>
                  <a:pt x="1095859" y="1657007"/>
                </a:lnTo>
                <a:lnTo>
                  <a:pt x="1095859" y="1265529"/>
                </a:lnTo>
                <a:lnTo>
                  <a:pt x="1383276" y="1265529"/>
                </a:lnTo>
                <a:lnTo>
                  <a:pt x="1383276" y="1168692"/>
                </a:lnTo>
                <a:lnTo>
                  <a:pt x="1095859" y="1168692"/>
                </a:lnTo>
                <a:lnTo>
                  <a:pt x="1095859" y="1100112"/>
                </a:lnTo>
                <a:lnTo>
                  <a:pt x="1383276" y="1100112"/>
                </a:lnTo>
                <a:lnTo>
                  <a:pt x="1383276" y="1003592"/>
                </a:lnTo>
                <a:lnTo>
                  <a:pt x="1140956" y="1003592"/>
                </a:lnTo>
                <a:lnTo>
                  <a:pt x="1550644" y="286994"/>
                </a:lnTo>
                <a:lnTo>
                  <a:pt x="1263228" y="286994"/>
                </a:lnTo>
                <a:lnTo>
                  <a:pt x="977399" y="829284"/>
                </a:lnTo>
                <a:lnTo>
                  <a:pt x="686171" y="286994"/>
                </a:lnTo>
                <a:close/>
                <a:moveTo>
                  <a:pt x="972000" y="0"/>
                </a:moveTo>
                <a:cubicBezTo>
                  <a:pt x="1508821" y="0"/>
                  <a:pt x="1944000" y="435179"/>
                  <a:pt x="1944000" y="972000"/>
                </a:cubicBezTo>
                <a:cubicBezTo>
                  <a:pt x="1944000" y="1508821"/>
                  <a:pt x="1508821" y="1944000"/>
                  <a:pt x="972000" y="1944000"/>
                </a:cubicBezTo>
                <a:cubicBezTo>
                  <a:pt x="435179" y="1944000"/>
                  <a:pt x="0" y="1508821"/>
                  <a:pt x="0" y="972000"/>
                </a:cubicBezTo>
                <a:cubicBezTo>
                  <a:pt x="0" y="435179"/>
                  <a:pt x="435179" y="0"/>
                  <a:pt x="972000" y="0"/>
                </a:cubicBezTo>
                <a:close/>
              </a:path>
            </a:pathLst>
          </a:custGeom>
          <a:solidFill>
            <a:srgbClr val="2829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endParaRPr>
          </a:p>
        </p:txBody>
      </p:sp>
      <p:sp>
        <p:nvSpPr>
          <p:cNvPr id="48" name="KSO_Shape">
            <a:extLst>
              <a:ext uri="{FF2B5EF4-FFF2-40B4-BE49-F238E27FC236}">
                <a16:creationId xmlns:a16="http://schemas.microsoft.com/office/drawing/2014/main" id="{1C433A6C-C666-4117-93E4-40F9FEEE517D}"/>
              </a:ext>
            </a:extLst>
          </p:cNvPr>
          <p:cNvSpPr>
            <a:spLocks noChangeArrowheads="1"/>
          </p:cNvSpPr>
          <p:nvPr/>
        </p:nvSpPr>
        <p:spPr bwMode="auto">
          <a:xfrm>
            <a:off x="4352322" y="2588901"/>
            <a:ext cx="697066" cy="527446"/>
          </a:xfrm>
          <a:custGeom>
            <a:avLst/>
            <a:gdLst>
              <a:gd name="T0" fmla="*/ 728663 w 1111251"/>
              <a:gd name="T1" fmla="*/ 717785 h 841375"/>
              <a:gd name="T2" fmla="*/ 749175 w 1111251"/>
              <a:gd name="T3" fmla="*/ 799872 h 841375"/>
              <a:gd name="T4" fmla="*/ 774701 w 1111251"/>
              <a:gd name="T5" fmla="*/ 774491 h 841375"/>
              <a:gd name="T6" fmla="*/ 756240 w 1111251"/>
              <a:gd name="T7" fmla="*/ 689433 h 841375"/>
              <a:gd name="T8" fmla="*/ 815522 w 1111251"/>
              <a:gd name="T9" fmla="*/ 686584 h 841375"/>
              <a:gd name="T10" fmla="*/ 828676 w 1111251"/>
              <a:gd name="T11" fmla="*/ 774034 h 841375"/>
              <a:gd name="T12" fmla="*/ 858612 w 1111251"/>
              <a:gd name="T13" fmla="*/ 758933 h 841375"/>
              <a:gd name="T14" fmla="*/ 848180 w 1111251"/>
              <a:gd name="T15" fmla="*/ 669906 h 841375"/>
              <a:gd name="T16" fmla="*/ 903778 w 1111251"/>
              <a:gd name="T17" fmla="*/ 623992 h 841375"/>
              <a:gd name="T18" fmla="*/ 908359 w 1111251"/>
              <a:gd name="T19" fmla="*/ 716139 h 841375"/>
              <a:gd name="T20" fmla="*/ 940883 w 1111251"/>
              <a:gd name="T21" fmla="*/ 712023 h 841375"/>
              <a:gd name="T22" fmla="*/ 939509 w 1111251"/>
              <a:gd name="T23" fmla="*/ 619647 h 841375"/>
              <a:gd name="T24" fmla="*/ 121785 w 1111251"/>
              <a:gd name="T25" fmla="*/ 589205 h 841375"/>
              <a:gd name="T26" fmla="*/ 115208 w 1111251"/>
              <a:gd name="T27" fmla="*/ 675548 h 841375"/>
              <a:gd name="T28" fmla="*/ 143329 w 1111251"/>
              <a:gd name="T29" fmla="*/ 683522 h 841375"/>
              <a:gd name="T30" fmla="*/ 152628 w 1111251"/>
              <a:gd name="T31" fmla="*/ 598090 h 841375"/>
              <a:gd name="T32" fmla="*/ 990205 w 1111251"/>
              <a:gd name="T33" fmla="*/ 555387 h 841375"/>
              <a:gd name="T34" fmla="*/ 975168 w 1111251"/>
              <a:gd name="T35" fmla="*/ 640858 h 841375"/>
              <a:gd name="T36" fmla="*/ 1001484 w 1111251"/>
              <a:gd name="T37" fmla="*/ 662900 h 841375"/>
              <a:gd name="T38" fmla="*/ 1019175 w 1111251"/>
              <a:gd name="T39" fmla="*/ 579454 h 841375"/>
              <a:gd name="T40" fmla="*/ 68263 w 1111251"/>
              <a:gd name="T41" fmla="*/ 528637 h 841375"/>
              <a:gd name="T42" fmla="*/ 48785 w 1111251"/>
              <a:gd name="T43" fmla="*/ 609196 h 841375"/>
              <a:gd name="T44" fmla="*/ 86350 w 1111251"/>
              <a:gd name="T45" fmla="*/ 611679 h 841375"/>
              <a:gd name="T46" fmla="*/ 76379 w 1111251"/>
              <a:gd name="T47" fmla="*/ 529766 h 841375"/>
              <a:gd name="T48" fmla="*/ 680993 w 1111251"/>
              <a:gd name="T49" fmla="*/ 404865 h 841375"/>
              <a:gd name="T50" fmla="*/ 685749 w 1111251"/>
              <a:gd name="T51" fmla="*/ 442091 h 841375"/>
              <a:gd name="T52" fmla="*/ 606928 w 1111251"/>
              <a:gd name="T53" fmla="*/ 483176 h 841375"/>
              <a:gd name="T54" fmla="*/ 450870 w 1111251"/>
              <a:gd name="T55" fmla="*/ 243025 h 841375"/>
              <a:gd name="T56" fmla="*/ 481900 w 1111251"/>
              <a:gd name="T57" fmla="*/ 188775 h 841375"/>
              <a:gd name="T58" fmla="*/ 422784 w 1111251"/>
              <a:gd name="T59" fmla="*/ 129759 h 841375"/>
              <a:gd name="T60" fmla="*/ 319954 w 1111251"/>
              <a:gd name="T61" fmla="*/ 193315 h 841375"/>
              <a:gd name="T62" fmla="*/ 325164 w 1111251"/>
              <a:gd name="T63" fmla="*/ 279796 h 841375"/>
              <a:gd name="T64" fmla="*/ 433883 w 1111251"/>
              <a:gd name="T65" fmla="*/ 342671 h 841375"/>
              <a:gd name="T66" fmla="*/ 463554 w 1111251"/>
              <a:gd name="T67" fmla="*/ 456164 h 841375"/>
              <a:gd name="T68" fmla="*/ 309762 w 1111251"/>
              <a:gd name="T69" fmla="*/ 469102 h 841375"/>
              <a:gd name="T70" fmla="*/ 421652 w 1111251"/>
              <a:gd name="T71" fmla="*/ 534701 h 841375"/>
              <a:gd name="T72" fmla="*/ 647471 w 1111251"/>
              <a:gd name="T73" fmla="*/ 542192 h 841375"/>
              <a:gd name="T74" fmla="*/ 790165 w 1111251"/>
              <a:gd name="T75" fmla="*/ 485445 h 841375"/>
              <a:gd name="T76" fmla="*/ 820742 w 1111251"/>
              <a:gd name="T77" fmla="*/ 394197 h 841375"/>
              <a:gd name="T78" fmla="*/ 746904 w 1111251"/>
              <a:gd name="T79" fmla="*/ 325874 h 841375"/>
              <a:gd name="T80" fmla="*/ 615082 w 1111251"/>
              <a:gd name="T81" fmla="*/ 184462 h 841375"/>
              <a:gd name="T82" fmla="*/ 797413 w 1111251"/>
              <a:gd name="T83" fmla="*/ 205118 h 841375"/>
              <a:gd name="T84" fmla="*/ 721989 w 1111251"/>
              <a:gd name="T85" fmla="*/ 140881 h 841375"/>
              <a:gd name="T86" fmla="*/ 517234 w 1111251"/>
              <a:gd name="T87" fmla="*/ 87312 h 841375"/>
              <a:gd name="T88" fmla="*/ 759268 w 1111251"/>
              <a:gd name="T89" fmla="*/ 24000 h 841375"/>
              <a:gd name="T90" fmla="*/ 938999 w 1111251"/>
              <a:gd name="T91" fmla="*/ 95320 h 841375"/>
              <a:gd name="T92" fmla="*/ 1062068 w 1111251"/>
              <a:gd name="T93" fmla="*/ 202866 h 841375"/>
              <a:gd name="T94" fmla="*/ 1110819 w 1111251"/>
              <a:gd name="T95" fmla="*/ 331787 h 841375"/>
              <a:gd name="T96" fmla="*/ 1077480 w 1111251"/>
              <a:gd name="T97" fmla="*/ 614820 h 841375"/>
              <a:gd name="T98" fmla="*/ 966649 w 1111251"/>
              <a:gd name="T99" fmla="*/ 728097 h 841375"/>
              <a:gd name="T100" fmla="*/ 796438 w 1111251"/>
              <a:gd name="T101" fmla="*/ 807324 h 841375"/>
              <a:gd name="T102" fmla="*/ 584296 w 1111251"/>
              <a:gd name="T103" fmla="*/ 840921 h 841375"/>
              <a:gd name="T104" fmla="*/ 364449 w 1111251"/>
              <a:gd name="T105" fmla="*/ 820490 h 841375"/>
              <a:gd name="T106" fmla="*/ 181998 w 1111251"/>
              <a:gd name="T107" fmla="*/ 751706 h 841375"/>
              <a:gd name="T108" fmla="*/ 54849 w 1111251"/>
              <a:gd name="T109" fmla="*/ 645920 h 841375"/>
              <a:gd name="T110" fmla="*/ 680 w 1111251"/>
              <a:gd name="T111" fmla="*/ 514027 h 841375"/>
              <a:gd name="T112" fmla="*/ 21078 w 1111251"/>
              <a:gd name="T113" fmla="*/ 250187 h 841375"/>
              <a:gd name="T114" fmla="*/ 118310 w 1111251"/>
              <a:gd name="T115" fmla="*/ 131772 h 841375"/>
              <a:gd name="T116" fmla="*/ 279003 w 1111251"/>
              <a:gd name="T117" fmla="*/ 45735 h 841375"/>
              <a:gd name="T118" fmla="*/ 484798 w 1111251"/>
              <a:gd name="T119" fmla="*/ 2943 h 841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1251" h="841375">
                <a:moveTo>
                  <a:pt x="749175" y="688975"/>
                </a:moveTo>
                <a:lnTo>
                  <a:pt x="746896" y="689433"/>
                </a:lnTo>
                <a:lnTo>
                  <a:pt x="744845" y="690347"/>
                </a:lnTo>
                <a:lnTo>
                  <a:pt x="742566" y="691262"/>
                </a:lnTo>
                <a:lnTo>
                  <a:pt x="740515" y="692405"/>
                </a:lnTo>
                <a:lnTo>
                  <a:pt x="738919" y="693777"/>
                </a:lnTo>
                <a:lnTo>
                  <a:pt x="737096" y="695378"/>
                </a:lnTo>
                <a:lnTo>
                  <a:pt x="735273" y="697435"/>
                </a:lnTo>
                <a:lnTo>
                  <a:pt x="733905" y="699493"/>
                </a:lnTo>
                <a:lnTo>
                  <a:pt x="732538" y="701551"/>
                </a:lnTo>
                <a:lnTo>
                  <a:pt x="731398" y="704066"/>
                </a:lnTo>
                <a:lnTo>
                  <a:pt x="730487" y="706581"/>
                </a:lnTo>
                <a:lnTo>
                  <a:pt x="729803" y="709097"/>
                </a:lnTo>
                <a:lnTo>
                  <a:pt x="729119" y="711840"/>
                </a:lnTo>
                <a:lnTo>
                  <a:pt x="728663" y="714584"/>
                </a:lnTo>
                <a:lnTo>
                  <a:pt x="728663" y="717785"/>
                </a:lnTo>
                <a:lnTo>
                  <a:pt x="728663" y="771519"/>
                </a:lnTo>
                <a:lnTo>
                  <a:pt x="728663" y="774491"/>
                </a:lnTo>
                <a:lnTo>
                  <a:pt x="729119" y="777235"/>
                </a:lnTo>
                <a:lnTo>
                  <a:pt x="729803" y="779979"/>
                </a:lnTo>
                <a:lnTo>
                  <a:pt x="730487" y="782723"/>
                </a:lnTo>
                <a:lnTo>
                  <a:pt x="731398" y="785238"/>
                </a:lnTo>
                <a:lnTo>
                  <a:pt x="732538" y="787524"/>
                </a:lnTo>
                <a:lnTo>
                  <a:pt x="733905" y="789811"/>
                </a:lnTo>
                <a:lnTo>
                  <a:pt x="735273" y="791869"/>
                </a:lnTo>
                <a:lnTo>
                  <a:pt x="737096" y="793469"/>
                </a:lnTo>
                <a:lnTo>
                  <a:pt x="738919" y="795299"/>
                </a:lnTo>
                <a:lnTo>
                  <a:pt x="740515" y="796670"/>
                </a:lnTo>
                <a:lnTo>
                  <a:pt x="742566" y="797814"/>
                </a:lnTo>
                <a:lnTo>
                  <a:pt x="744845" y="798957"/>
                </a:lnTo>
                <a:lnTo>
                  <a:pt x="746896" y="799643"/>
                </a:lnTo>
                <a:lnTo>
                  <a:pt x="749175" y="799872"/>
                </a:lnTo>
                <a:lnTo>
                  <a:pt x="751454" y="800100"/>
                </a:lnTo>
                <a:lnTo>
                  <a:pt x="753961" y="799872"/>
                </a:lnTo>
                <a:lnTo>
                  <a:pt x="756240" y="799643"/>
                </a:lnTo>
                <a:lnTo>
                  <a:pt x="758292" y="798957"/>
                </a:lnTo>
                <a:lnTo>
                  <a:pt x="760571" y="797814"/>
                </a:lnTo>
                <a:lnTo>
                  <a:pt x="762622" y="796670"/>
                </a:lnTo>
                <a:lnTo>
                  <a:pt x="764445" y="795299"/>
                </a:lnTo>
                <a:lnTo>
                  <a:pt x="766269" y="793469"/>
                </a:lnTo>
                <a:lnTo>
                  <a:pt x="768092" y="791869"/>
                </a:lnTo>
                <a:lnTo>
                  <a:pt x="769231" y="789811"/>
                </a:lnTo>
                <a:lnTo>
                  <a:pt x="770827" y="787524"/>
                </a:lnTo>
                <a:lnTo>
                  <a:pt x="771738" y="785238"/>
                </a:lnTo>
                <a:lnTo>
                  <a:pt x="772878" y="782723"/>
                </a:lnTo>
                <a:lnTo>
                  <a:pt x="773562" y="779979"/>
                </a:lnTo>
                <a:lnTo>
                  <a:pt x="774018" y="777235"/>
                </a:lnTo>
                <a:lnTo>
                  <a:pt x="774701" y="774491"/>
                </a:lnTo>
                <a:lnTo>
                  <a:pt x="774701" y="771519"/>
                </a:lnTo>
                <a:lnTo>
                  <a:pt x="774701" y="717785"/>
                </a:lnTo>
                <a:lnTo>
                  <a:pt x="774701" y="714584"/>
                </a:lnTo>
                <a:lnTo>
                  <a:pt x="774018" y="711840"/>
                </a:lnTo>
                <a:lnTo>
                  <a:pt x="773562" y="709097"/>
                </a:lnTo>
                <a:lnTo>
                  <a:pt x="772878" y="706581"/>
                </a:lnTo>
                <a:lnTo>
                  <a:pt x="771738" y="704066"/>
                </a:lnTo>
                <a:lnTo>
                  <a:pt x="770827" y="701551"/>
                </a:lnTo>
                <a:lnTo>
                  <a:pt x="769231" y="699493"/>
                </a:lnTo>
                <a:lnTo>
                  <a:pt x="768092" y="697435"/>
                </a:lnTo>
                <a:lnTo>
                  <a:pt x="766269" y="695378"/>
                </a:lnTo>
                <a:lnTo>
                  <a:pt x="764445" y="693777"/>
                </a:lnTo>
                <a:lnTo>
                  <a:pt x="762622" y="692405"/>
                </a:lnTo>
                <a:lnTo>
                  <a:pt x="760571" y="691262"/>
                </a:lnTo>
                <a:lnTo>
                  <a:pt x="758292" y="690347"/>
                </a:lnTo>
                <a:lnTo>
                  <a:pt x="756240" y="689433"/>
                </a:lnTo>
                <a:lnTo>
                  <a:pt x="753961" y="688975"/>
                </a:lnTo>
                <a:lnTo>
                  <a:pt x="751454" y="688975"/>
                </a:lnTo>
                <a:lnTo>
                  <a:pt x="749175" y="688975"/>
                </a:lnTo>
                <a:close/>
                <a:moveTo>
                  <a:pt x="835026" y="666750"/>
                </a:moveTo>
                <a:lnTo>
                  <a:pt x="832758" y="667201"/>
                </a:lnTo>
                <a:lnTo>
                  <a:pt x="830490" y="667877"/>
                </a:lnTo>
                <a:lnTo>
                  <a:pt x="828676" y="668779"/>
                </a:lnTo>
                <a:lnTo>
                  <a:pt x="826635" y="669906"/>
                </a:lnTo>
                <a:lnTo>
                  <a:pt x="824594" y="671483"/>
                </a:lnTo>
                <a:lnTo>
                  <a:pt x="822779" y="673061"/>
                </a:lnTo>
                <a:lnTo>
                  <a:pt x="821192" y="674864"/>
                </a:lnTo>
                <a:lnTo>
                  <a:pt x="819831" y="676893"/>
                </a:lnTo>
                <a:lnTo>
                  <a:pt x="818470" y="678921"/>
                </a:lnTo>
                <a:lnTo>
                  <a:pt x="817110" y="681400"/>
                </a:lnTo>
                <a:lnTo>
                  <a:pt x="816203" y="684105"/>
                </a:lnTo>
                <a:lnTo>
                  <a:pt x="815522" y="686584"/>
                </a:lnTo>
                <a:lnTo>
                  <a:pt x="814842" y="689289"/>
                </a:lnTo>
                <a:lnTo>
                  <a:pt x="814615" y="691994"/>
                </a:lnTo>
                <a:lnTo>
                  <a:pt x="814388" y="695149"/>
                </a:lnTo>
                <a:lnTo>
                  <a:pt x="814388" y="747890"/>
                </a:lnTo>
                <a:lnTo>
                  <a:pt x="814615" y="750820"/>
                </a:lnTo>
                <a:lnTo>
                  <a:pt x="814842" y="753750"/>
                </a:lnTo>
                <a:lnTo>
                  <a:pt x="815522" y="756454"/>
                </a:lnTo>
                <a:lnTo>
                  <a:pt x="816203" y="758933"/>
                </a:lnTo>
                <a:lnTo>
                  <a:pt x="817110" y="761413"/>
                </a:lnTo>
                <a:lnTo>
                  <a:pt x="818470" y="763667"/>
                </a:lnTo>
                <a:lnTo>
                  <a:pt x="819831" y="765920"/>
                </a:lnTo>
                <a:lnTo>
                  <a:pt x="821192" y="767949"/>
                </a:lnTo>
                <a:lnTo>
                  <a:pt x="822779" y="769752"/>
                </a:lnTo>
                <a:lnTo>
                  <a:pt x="824594" y="771555"/>
                </a:lnTo>
                <a:lnTo>
                  <a:pt x="826635" y="772907"/>
                </a:lnTo>
                <a:lnTo>
                  <a:pt x="828676" y="774034"/>
                </a:lnTo>
                <a:lnTo>
                  <a:pt x="830490" y="775161"/>
                </a:lnTo>
                <a:lnTo>
                  <a:pt x="832758" y="775837"/>
                </a:lnTo>
                <a:lnTo>
                  <a:pt x="835026" y="776063"/>
                </a:lnTo>
                <a:lnTo>
                  <a:pt x="837294" y="776288"/>
                </a:lnTo>
                <a:lnTo>
                  <a:pt x="839562" y="776063"/>
                </a:lnTo>
                <a:lnTo>
                  <a:pt x="841830" y="775837"/>
                </a:lnTo>
                <a:lnTo>
                  <a:pt x="844098" y="775161"/>
                </a:lnTo>
                <a:lnTo>
                  <a:pt x="846139" y="774034"/>
                </a:lnTo>
                <a:lnTo>
                  <a:pt x="848180" y="772907"/>
                </a:lnTo>
                <a:lnTo>
                  <a:pt x="850221" y="771555"/>
                </a:lnTo>
                <a:lnTo>
                  <a:pt x="852035" y="769752"/>
                </a:lnTo>
                <a:lnTo>
                  <a:pt x="853623" y="767949"/>
                </a:lnTo>
                <a:lnTo>
                  <a:pt x="854983" y="765920"/>
                </a:lnTo>
                <a:lnTo>
                  <a:pt x="856344" y="763667"/>
                </a:lnTo>
                <a:lnTo>
                  <a:pt x="857478" y="761413"/>
                </a:lnTo>
                <a:lnTo>
                  <a:pt x="858612" y="758933"/>
                </a:lnTo>
                <a:lnTo>
                  <a:pt x="859292" y="756454"/>
                </a:lnTo>
                <a:lnTo>
                  <a:pt x="859746" y="753750"/>
                </a:lnTo>
                <a:lnTo>
                  <a:pt x="860199" y="750820"/>
                </a:lnTo>
                <a:lnTo>
                  <a:pt x="860426" y="747890"/>
                </a:lnTo>
                <a:lnTo>
                  <a:pt x="860426" y="695149"/>
                </a:lnTo>
                <a:lnTo>
                  <a:pt x="860199" y="691994"/>
                </a:lnTo>
                <a:lnTo>
                  <a:pt x="859746" y="689289"/>
                </a:lnTo>
                <a:lnTo>
                  <a:pt x="859292" y="686584"/>
                </a:lnTo>
                <a:lnTo>
                  <a:pt x="858612" y="684105"/>
                </a:lnTo>
                <a:lnTo>
                  <a:pt x="857478" y="681400"/>
                </a:lnTo>
                <a:lnTo>
                  <a:pt x="856344" y="678921"/>
                </a:lnTo>
                <a:lnTo>
                  <a:pt x="854983" y="676893"/>
                </a:lnTo>
                <a:lnTo>
                  <a:pt x="853623" y="674864"/>
                </a:lnTo>
                <a:lnTo>
                  <a:pt x="852035" y="673061"/>
                </a:lnTo>
                <a:lnTo>
                  <a:pt x="850221" y="671483"/>
                </a:lnTo>
                <a:lnTo>
                  <a:pt x="848180" y="669906"/>
                </a:lnTo>
                <a:lnTo>
                  <a:pt x="846139" y="668779"/>
                </a:lnTo>
                <a:lnTo>
                  <a:pt x="844098" y="667877"/>
                </a:lnTo>
                <a:lnTo>
                  <a:pt x="841830" y="667201"/>
                </a:lnTo>
                <a:lnTo>
                  <a:pt x="839562" y="666750"/>
                </a:lnTo>
                <a:lnTo>
                  <a:pt x="837294" y="666750"/>
                </a:lnTo>
                <a:lnTo>
                  <a:pt x="835026" y="666750"/>
                </a:lnTo>
                <a:close/>
                <a:moveTo>
                  <a:pt x="920727" y="611187"/>
                </a:moveTo>
                <a:lnTo>
                  <a:pt x="918437" y="611645"/>
                </a:lnTo>
                <a:lnTo>
                  <a:pt x="916146" y="612559"/>
                </a:lnTo>
                <a:lnTo>
                  <a:pt x="914085" y="613474"/>
                </a:lnTo>
                <a:lnTo>
                  <a:pt x="912024" y="614617"/>
                </a:lnTo>
                <a:lnTo>
                  <a:pt x="910191" y="615989"/>
                </a:lnTo>
                <a:lnTo>
                  <a:pt x="908359" y="617818"/>
                </a:lnTo>
                <a:lnTo>
                  <a:pt x="906756" y="619647"/>
                </a:lnTo>
                <a:lnTo>
                  <a:pt x="905381" y="621705"/>
                </a:lnTo>
                <a:lnTo>
                  <a:pt x="903778" y="623992"/>
                </a:lnTo>
                <a:lnTo>
                  <a:pt x="902862" y="626278"/>
                </a:lnTo>
                <a:lnTo>
                  <a:pt x="901946" y="628793"/>
                </a:lnTo>
                <a:lnTo>
                  <a:pt x="901029" y="631309"/>
                </a:lnTo>
                <a:lnTo>
                  <a:pt x="900571" y="634052"/>
                </a:lnTo>
                <a:lnTo>
                  <a:pt x="900113" y="636796"/>
                </a:lnTo>
                <a:lnTo>
                  <a:pt x="900113" y="639997"/>
                </a:lnTo>
                <a:lnTo>
                  <a:pt x="900113" y="693731"/>
                </a:lnTo>
                <a:lnTo>
                  <a:pt x="900113" y="696703"/>
                </a:lnTo>
                <a:lnTo>
                  <a:pt x="900571" y="699447"/>
                </a:lnTo>
                <a:lnTo>
                  <a:pt x="901029" y="702191"/>
                </a:lnTo>
                <a:lnTo>
                  <a:pt x="901946" y="704935"/>
                </a:lnTo>
                <a:lnTo>
                  <a:pt x="902862" y="707450"/>
                </a:lnTo>
                <a:lnTo>
                  <a:pt x="903778" y="709736"/>
                </a:lnTo>
                <a:lnTo>
                  <a:pt x="905381" y="712023"/>
                </a:lnTo>
                <a:lnTo>
                  <a:pt x="906756" y="714081"/>
                </a:lnTo>
                <a:lnTo>
                  <a:pt x="908359" y="716139"/>
                </a:lnTo>
                <a:lnTo>
                  <a:pt x="910191" y="717511"/>
                </a:lnTo>
                <a:lnTo>
                  <a:pt x="912024" y="719111"/>
                </a:lnTo>
                <a:lnTo>
                  <a:pt x="914085" y="720026"/>
                </a:lnTo>
                <a:lnTo>
                  <a:pt x="916146" y="721169"/>
                </a:lnTo>
                <a:lnTo>
                  <a:pt x="918437" y="721855"/>
                </a:lnTo>
                <a:lnTo>
                  <a:pt x="920727" y="722312"/>
                </a:lnTo>
                <a:lnTo>
                  <a:pt x="923018" y="722312"/>
                </a:lnTo>
                <a:lnTo>
                  <a:pt x="925537" y="722312"/>
                </a:lnTo>
                <a:lnTo>
                  <a:pt x="927828" y="721855"/>
                </a:lnTo>
                <a:lnTo>
                  <a:pt x="929889" y="721169"/>
                </a:lnTo>
                <a:lnTo>
                  <a:pt x="932180" y="720026"/>
                </a:lnTo>
                <a:lnTo>
                  <a:pt x="934241" y="719111"/>
                </a:lnTo>
                <a:lnTo>
                  <a:pt x="936073" y="717511"/>
                </a:lnTo>
                <a:lnTo>
                  <a:pt x="937677" y="716139"/>
                </a:lnTo>
                <a:lnTo>
                  <a:pt x="939509" y="714081"/>
                </a:lnTo>
                <a:lnTo>
                  <a:pt x="940883" y="712023"/>
                </a:lnTo>
                <a:lnTo>
                  <a:pt x="942257" y="709736"/>
                </a:lnTo>
                <a:lnTo>
                  <a:pt x="943403" y="707450"/>
                </a:lnTo>
                <a:lnTo>
                  <a:pt x="944319" y="704935"/>
                </a:lnTo>
                <a:lnTo>
                  <a:pt x="945235" y="702191"/>
                </a:lnTo>
                <a:lnTo>
                  <a:pt x="945693" y="699447"/>
                </a:lnTo>
                <a:lnTo>
                  <a:pt x="946151" y="696703"/>
                </a:lnTo>
                <a:lnTo>
                  <a:pt x="946151" y="693731"/>
                </a:lnTo>
                <a:lnTo>
                  <a:pt x="946151" y="639997"/>
                </a:lnTo>
                <a:lnTo>
                  <a:pt x="946151" y="636796"/>
                </a:lnTo>
                <a:lnTo>
                  <a:pt x="945693" y="634052"/>
                </a:lnTo>
                <a:lnTo>
                  <a:pt x="945235" y="631309"/>
                </a:lnTo>
                <a:lnTo>
                  <a:pt x="944319" y="628793"/>
                </a:lnTo>
                <a:lnTo>
                  <a:pt x="943403" y="626278"/>
                </a:lnTo>
                <a:lnTo>
                  <a:pt x="942257" y="623992"/>
                </a:lnTo>
                <a:lnTo>
                  <a:pt x="940883" y="621705"/>
                </a:lnTo>
                <a:lnTo>
                  <a:pt x="939509" y="619647"/>
                </a:lnTo>
                <a:lnTo>
                  <a:pt x="937677" y="617818"/>
                </a:lnTo>
                <a:lnTo>
                  <a:pt x="936073" y="615989"/>
                </a:lnTo>
                <a:lnTo>
                  <a:pt x="934241" y="614617"/>
                </a:lnTo>
                <a:lnTo>
                  <a:pt x="932180" y="613474"/>
                </a:lnTo>
                <a:lnTo>
                  <a:pt x="929889" y="612559"/>
                </a:lnTo>
                <a:lnTo>
                  <a:pt x="927828" y="611645"/>
                </a:lnTo>
                <a:lnTo>
                  <a:pt x="925537" y="611187"/>
                </a:lnTo>
                <a:lnTo>
                  <a:pt x="923018" y="611187"/>
                </a:lnTo>
                <a:lnTo>
                  <a:pt x="920727" y="611187"/>
                </a:lnTo>
                <a:close/>
                <a:moveTo>
                  <a:pt x="133351" y="585787"/>
                </a:moveTo>
                <a:lnTo>
                  <a:pt x="131310" y="586015"/>
                </a:lnTo>
                <a:lnTo>
                  <a:pt x="129269" y="586243"/>
                </a:lnTo>
                <a:lnTo>
                  <a:pt x="127228" y="586699"/>
                </a:lnTo>
                <a:lnTo>
                  <a:pt x="125413" y="587382"/>
                </a:lnTo>
                <a:lnTo>
                  <a:pt x="123599" y="588293"/>
                </a:lnTo>
                <a:lnTo>
                  <a:pt x="121785" y="589205"/>
                </a:lnTo>
                <a:lnTo>
                  <a:pt x="120197" y="590571"/>
                </a:lnTo>
                <a:lnTo>
                  <a:pt x="118836" y="591711"/>
                </a:lnTo>
                <a:lnTo>
                  <a:pt x="117476" y="593077"/>
                </a:lnTo>
                <a:lnTo>
                  <a:pt x="116115" y="594672"/>
                </a:lnTo>
                <a:lnTo>
                  <a:pt x="115208" y="596267"/>
                </a:lnTo>
                <a:lnTo>
                  <a:pt x="114528" y="598090"/>
                </a:lnTo>
                <a:lnTo>
                  <a:pt x="113620" y="599912"/>
                </a:lnTo>
                <a:lnTo>
                  <a:pt x="113167" y="601962"/>
                </a:lnTo>
                <a:lnTo>
                  <a:pt x="112940" y="603785"/>
                </a:lnTo>
                <a:lnTo>
                  <a:pt x="112713" y="605835"/>
                </a:lnTo>
                <a:lnTo>
                  <a:pt x="112713" y="665752"/>
                </a:lnTo>
                <a:lnTo>
                  <a:pt x="112940" y="667802"/>
                </a:lnTo>
                <a:lnTo>
                  <a:pt x="113167" y="669853"/>
                </a:lnTo>
                <a:lnTo>
                  <a:pt x="113620" y="671903"/>
                </a:lnTo>
                <a:lnTo>
                  <a:pt x="114528" y="673726"/>
                </a:lnTo>
                <a:lnTo>
                  <a:pt x="115208" y="675548"/>
                </a:lnTo>
                <a:lnTo>
                  <a:pt x="116115" y="677143"/>
                </a:lnTo>
                <a:lnTo>
                  <a:pt x="117476" y="678738"/>
                </a:lnTo>
                <a:lnTo>
                  <a:pt x="118836" y="680105"/>
                </a:lnTo>
                <a:lnTo>
                  <a:pt x="120197" y="681244"/>
                </a:lnTo>
                <a:lnTo>
                  <a:pt x="121785" y="682611"/>
                </a:lnTo>
                <a:lnTo>
                  <a:pt x="123599" y="683522"/>
                </a:lnTo>
                <a:lnTo>
                  <a:pt x="125413" y="684433"/>
                </a:lnTo>
                <a:lnTo>
                  <a:pt x="127228" y="685117"/>
                </a:lnTo>
                <a:lnTo>
                  <a:pt x="129269" y="685572"/>
                </a:lnTo>
                <a:lnTo>
                  <a:pt x="131310" y="685800"/>
                </a:lnTo>
                <a:lnTo>
                  <a:pt x="133351" y="685800"/>
                </a:lnTo>
                <a:lnTo>
                  <a:pt x="135619" y="685800"/>
                </a:lnTo>
                <a:lnTo>
                  <a:pt x="137660" y="685572"/>
                </a:lnTo>
                <a:lnTo>
                  <a:pt x="139701" y="685117"/>
                </a:lnTo>
                <a:lnTo>
                  <a:pt x="141515" y="684433"/>
                </a:lnTo>
                <a:lnTo>
                  <a:pt x="143329" y="683522"/>
                </a:lnTo>
                <a:lnTo>
                  <a:pt x="144917" y="682611"/>
                </a:lnTo>
                <a:lnTo>
                  <a:pt x="146504" y="681244"/>
                </a:lnTo>
                <a:lnTo>
                  <a:pt x="148092" y="680105"/>
                </a:lnTo>
                <a:lnTo>
                  <a:pt x="149226" y="678738"/>
                </a:lnTo>
                <a:lnTo>
                  <a:pt x="150586" y="677143"/>
                </a:lnTo>
                <a:lnTo>
                  <a:pt x="151494" y="675548"/>
                </a:lnTo>
                <a:lnTo>
                  <a:pt x="152628" y="673726"/>
                </a:lnTo>
                <a:lnTo>
                  <a:pt x="153081" y="671903"/>
                </a:lnTo>
                <a:lnTo>
                  <a:pt x="153535" y="669853"/>
                </a:lnTo>
                <a:lnTo>
                  <a:pt x="153988" y="667802"/>
                </a:lnTo>
                <a:lnTo>
                  <a:pt x="153988" y="665752"/>
                </a:lnTo>
                <a:lnTo>
                  <a:pt x="153988" y="605835"/>
                </a:lnTo>
                <a:lnTo>
                  <a:pt x="153988" y="603785"/>
                </a:lnTo>
                <a:lnTo>
                  <a:pt x="153535" y="601962"/>
                </a:lnTo>
                <a:lnTo>
                  <a:pt x="153081" y="599912"/>
                </a:lnTo>
                <a:lnTo>
                  <a:pt x="152628" y="598090"/>
                </a:lnTo>
                <a:lnTo>
                  <a:pt x="151494" y="596267"/>
                </a:lnTo>
                <a:lnTo>
                  <a:pt x="150586" y="594672"/>
                </a:lnTo>
                <a:lnTo>
                  <a:pt x="149226" y="593077"/>
                </a:lnTo>
                <a:lnTo>
                  <a:pt x="148092" y="591711"/>
                </a:lnTo>
                <a:lnTo>
                  <a:pt x="146504" y="590571"/>
                </a:lnTo>
                <a:lnTo>
                  <a:pt x="144917" y="589205"/>
                </a:lnTo>
                <a:lnTo>
                  <a:pt x="143329" y="588293"/>
                </a:lnTo>
                <a:lnTo>
                  <a:pt x="141515" y="587382"/>
                </a:lnTo>
                <a:lnTo>
                  <a:pt x="139701" y="586699"/>
                </a:lnTo>
                <a:lnTo>
                  <a:pt x="137660" y="586243"/>
                </a:lnTo>
                <a:lnTo>
                  <a:pt x="135619" y="586015"/>
                </a:lnTo>
                <a:lnTo>
                  <a:pt x="133351" y="585787"/>
                </a:lnTo>
                <a:close/>
                <a:moveTo>
                  <a:pt x="996840" y="554037"/>
                </a:moveTo>
                <a:lnTo>
                  <a:pt x="994628" y="554262"/>
                </a:lnTo>
                <a:lnTo>
                  <a:pt x="992417" y="554712"/>
                </a:lnTo>
                <a:lnTo>
                  <a:pt x="990205" y="555387"/>
                </a:lnTo>
                <a:lnTo>
                  <a:pt x="988215" y="556286"/>
                </a:lnTo>
                <a:lnTo>
                  <a:pt x="986225" y="557636"/>
                </a:lnTo>
                <a:lnTo>
                  <a:pt x="984456" y="558761"/>
                </a:lnTo>
                <a:lnTo>
                  <a:pt x="982686" y="560560"/>
                </a:lnTo>
                <a:lnTo>
                  <a:pt x="981138" y="562359"/>
                </a:lnTo>
                <a:lnTo>
                  <a:pt x="979590" y="564384"/>
                </a:lnTo>
                <a:lnTo>
                  <a:pt x="978264" y="566633"/>
                </a:lnTo>
                <a:lnTo>
                  <a:pt x="977379" y="568882"/>
                </a:lnTo>
                <a:lnTo>
                  <a:pt x="976273" y="571356"/>
                </a:lnTo>
                <a:lnTo>
                  <a:pt x="975610" y="573831"/>
                </a:lnTo>
                <a:lnTo>
                  <a:pt x="975168" y="576530"/>
                </a:lnTo>
                <a:lnTo>
                  <a:pt x="974725" y="579454"/>
                </a:lnTo>
                <a:lnTo>
                  <a:pt x="974725" y="582378"/>
                </a:lnTo>
                <a:lnTo>
                  <a:pt x="974725" y="635235"/>
                </a:lnTo>
                <a:lnTo>
                  <a:pt x="974725" y="638159"/>
                </a:lnTo>
                <a:lnTo>
                  <a:pt x="975168" y="640858"/>
                </a:lnTo>
                <a:lnTo>
                  <a:pt x="975610" y="643782"/>
                </a:lnTo>
                <a:lnTo>
                  <a:pt x="976273" y="646256"/>
                </a:lnTo>
                <a:lnTo>
                  <a:pt x="977379" y="648730"/>
                </a:lnTo>
                <a:lnTo>
                  <a:pt x="978264" y="651204"/>
                </a:lnTo>
                <a:lnTo>
                  <a:pt x="979590" y="653229"/>
                </a:lnTo>
                <a:lnTo>
                  <a:pt x="981138" y="655253"/>
                </a:lnTo>
                <a:lnTo>
                  <a:pt x="982686" y="657277"/>
                </a:lnTo>
                <a:lnTo>
                  <a:pt x="984456" y="658627"/>
                </a:lnTo>
                <a:lnTo>
                  <a:pt x="986225" y="660201"/>
                </a:lnTo>
                <a:lnTo>
                  <a:pt x="988215" y="661551"/>
                </a:lnTo>
                <a:lnTo>
                  <a:pt x="990205" y="662226"/>
                </a:lnTo>
                <a:lnTo>
                  <a:pt x="992417" y="662900"/>
                </a:lnTo>
                <a:lnTo>
                  <a:pt x="994628" y="663575"/>
                </a:lnTo>
                <a:lnTo>
                  <a:pt x="996840" y="663575"/>
                </a:lnTo>
                <a:lnTo>
                  <a:pt x="999272" y="663575"/>
                </a:lnTo>
                <a:lnTo>
                  <a:pt x="1001484" y="662900"/>
                </a:lnTo>
                <a:lnTo>
                  <a:pt x="1003474" y="662226"/>
                </a:lnTo>
                <a:lnTo>
                  <a:pt x="1005685" y="661551"/>
                </a:lnTo>
                <a:lnTo>
                  <a:pt x="1007676" y="660201"/>
                </a:lnTo>
                <a:lnTo>
                  <a:pt x="1009445" y="658627"/>
                </a:lnTo>
                <a:lnTo>
                  <a:pt x="1010993" y="657277"/>
                </a:lnTo>
                <a:lnTo>
                  <a:pt x="1012541" y="655253"/>
                </a:lnTo>
                <a:lnTo>
                  <a:pt x="1014089" y="653229"/>
                </a:lnTo>
                <a:lnTo>
                  <a:pt x="1015416" y="651204"/>
                </a:lnTo>
                <a:lnTo>
                  <a:pt x="1016522" y="648730"/>
                </a:lnTo>
                <a:lnTo>
                  <a:pt x="1017406" y="646256"/>
                </a:lnTo>
                <a:lnTo>
                  <a:pt x="1018291" y="643782"/>
                </a:lnTo>
                <a:lnTo>
                  <a:pt x="1018733" y="640858"/>
                </a:lnTo>
                <a:lnTo>
                  <a:pt x="1019175" y="638159"/>
                </a:lnTo>
                <a:lnTo>
                  <a:pt x="1019175" y="635235"/>
                </a:lnTo>
                <a:lnTo>
                  <a:pt x="1019175" y="582378"/>
                </a:lnTo>
                <a:lnTo>
                  <a:pt x="1019175" y="579454"/>
                </a:lnTo>
                <a:lnTo>
                  <a:pt x="1018733" y="576530"/>
                </a:lnTo>
                <a:lnTo>
                  <a:pt x="1018291" y="573831"/>
                </a:lnTo>
                <a:lnTo>
                  <a:pt x="1017406" y="571356"/>
                </a:lnTo>
                <a:lnTo>
                  <a:pt x="1016522" y="568882"/>
                </a:lnTo>
                <a:lnTo>
                  <a:pt x="1015416" y="566633"/>
                </a:lnTo>
                <a:lnTo>
                  <a:pt x="1014089" y="564384"/>
                </a:lnTo>
                <a:lnTo>
                  <a:pt x="1012541" y="562359"/>
                </a:lnTo>
                <a:lnTo>
                  <a:pt x="1010993" y="560560"/>
                </a:lnTo>
                <a:lnTo>
                  <a:pt x="1009445" y="558761"/>
                </a:lnTo>
                <a:lnTo>
                  <a:pt x="1007676" y="557636"/>
                </a:lnTo>
                <a:lnTo>
                  <a:pt x="1005685" y="556286"/>
                </a:lnTo>
                <a:lnTo>
                  <a:pt x="1003474" y="555387"/>
                </a:lnTo>
                <a:lnTo>
                  <a:pt x="1001484" y="554712"/>
                </a:lnTo>
                <a:lnTo>
                  <a:pt x="999272" y="554262"/>
                </a:lnTo>
                <a:lnTo>
                  <a:pt x="996840" y="554037"/>
                </a:lnTo>
                <a:close/>
                <a:moveTo>
                  <a:pt x="68263" y="528637"/>
                </a:moveTo>
                <a:lnTo>
                  <a:pt x="64089" y="528863"/>
                </a:lnTo>
                <a:lnTo>
                  <a:pt x="60379" y="529766"/>
                </a:lnTo>
                <a:lnTo>
                  <a:pt x="56901" y="531119"/>
                </a:lnTo>
                <a:lnTo>
                  <a:pt x="53886" y="532925"/>
                </a:lnTo>
                <a:lnTo>
                  <a:pt x="52495" y="533827"/>
                </a:lnTo>
                <a:lnTo>
                  <a:pt x="51335" y="534956"/>
                </a:lnTo>
                <a:lnTo>
                  <a:pt x="50176" y="535858"/>
                </a:lnTo>
                <a:lnTo>
                  <a:pt x="49480" y="537212"/>
                </a:lnTo>
                <a:lnTo>
                  <a:pt x="48785" y="538340"/>
                </a:lnTo>
                <a:lnTo>
                  <a:pt x="48089" y="539920"/>
                </a:lnTo>
                <a:lnTo>
                  <a:pt x="47857" y="541274"/>
                </a:lnTo>
                <a:lnTo>
                  <a:pt x="47625" y="542628"/>
                </a:lnTo>
                <a:lnTo>
                  <a:pt x="47625" y="604909"/>
                </a:lnTo>
                <a:lnTo>
                  <a:pt x="47857" y="606489"/>
                </a:lnTo>
                <a:lnTo>
                  <a:pt x="48089" y="607617"/>
                </a:lnTo>
                <a:lnTo>
                  <a:pt x="48785" y="609196"/>
                </a:lnTo>
                <a:lnTo>
                  <a:pt x="49480" y="610550"/>
                </a:lnTo>
                <a:lnTo>
                  <a:pt x="50176" y="611679"/>
                </a:lnTo>
                <a:lnTo>
                  <a:pt x="51335" y="612807"/>
                </a:lnTo>
                <a:lnTo>
                  <a:pt x="52495" y="613935"/>
                </a:lnTo>
                <a:lnTo>
                  <a:pt x="53886" y="615063"/>
                </a:lnTo>
                <a:lnTo>
                  <a:pt x="56901" y="616417"/>
                </a:lnTo>
                <a:lnTo>
                  <a:pt x="60379" y="617997"/>
                </a:lnTo>
                <a:lnTo>
                  <a:pt x="64089" y="618674"/>
                </a:lnTo>
                <a:lnTo>
                  <a:pt x="68263" y="619125"/>
                </a:lnTo>
                <a:lnTo>
                  <a:pt x="72437" y="618674"/>
                </a:lnTo>
                <a:lnTo>
                  <a:pt x="76379" y="617997"/>
                </a:lnTo>
                <a:lnTo>
                  <a:pt x="79857" y="616417"/>
                </a:lnTo>
                <a:lnTo>
                  <a:pt x="83103" y="615063"/>
                </a:lnTo>
                <a:lnTo>
                  <a:pt x="84263" y="613935"/>
                </a:lnTo>
                <a:lnTo>
                  <a:pt x="85422" y="612807"/>
                </a:lnTo>
                <a:lnTo>
                  <a:pt x="86350" y="611679"/>
                </a:lnTo>
                <a:lnTo>
                  <a:pt x="87509" y="610550"/>
                </a:lnTo>
                <a:lnTo>
                  <a:pt x="87973" y="609196"/>
                </a:lnTo>
                <a:lnTo>
                  <a:pt x="88436" y="607617"/>
                </a:lnTo>
                <a:lnTo>
                  <a:pt x="88668" y="606489"/>
                </a:lnTo>
                <a:lnTo>
                  <a:pt x="88900" y="604909"/>
                </a:lnTo>
                <a:lnTo>
                  <a:pt x="88900" y="542628"/>
                </a:lnTo>
                <a:lnTo>
                  <a:pt x="88668" y="541274"/>
                </a:lnTo>
                <a:lnTo>
                  <a:pt x="88436" y="539920"/>
                </a:lnTo>
                <a:lnTo>
                  <a:pt x="87973" y="538340"/>
                </a:lnTo>
                <a:lnTo>
                  <a:pt x="87509" y="537212"/>
                </a:lnTo>
                <a:lnTo>
                  <a:pt x="86350" y="535858"/>
                </a:lnTo>
                <a:lnTo>
                  <a:pt x="85422" y="534956"/>
                </a:lnTo>
                <a:lnTo>
                  <a:pt x="84263" y="533827"/>
                </a:lnTo>
                <a:lnTo>
                  <a:pt x="83103" y="532925"/>
                </a:lnTo>
                <a:lnTo>
                  <a:pt x="79857" y="531119"/>
                </a:lnTo>
                <a:lnTo>
                  <a:pt x="76379" y="529766"/>
                </a:lnTo>
                <a:lnTo>
                  <a:pt x="72437" y="528863"/>
                </a:lnTo>
                <a:lnTo>
                  <a:pt x="68263" y="528637"/>
                </a:lnTo>
                <a:close/>
                <a:moveTo>
                  <a:pt x="596735" y="372180"/>
                </a:moveTo>
                <a:lnTo>
                  <a:pt x="608513" y="374222"/>
                </a:lnTo>
                <a:lnTo>
                  <a:pt x="619612" y="376265"/>
                </a:lnTo>
                <a:lnTo>
                  <a:pt x="629804" y="378762"/>
                </a:lnTo>
                <a:lnTo>
                  <a:pt x="639090" y="381259"/>
                </a:lnTo>
                <a:lnTo>
                  <a:pt x="647697" y="383983"/>
                </a:lnTo>
                <a:lnTo>
                  <a:pt x="655172" y="387161"/>
                </a:lnTo>
                <a:lnTo>
                  <a:pt x="661967" y="390111"/>
                </a:lnTo>
                <a:lnTo>
                  <a:pt x="665138" y="391927"/>
                </a:lnTo>
                <a:lnTo>
                  <a:pt x="667856" y="393743"/>
                </a:lnTo>
                <a:lnTo>
                  <a:pt x="672839" y="397148"/>
                </a:lnTo>
                <a:lnTo>
                  <a:pt x="677142" y="401007"/>
                </a:lnTo>
                <a:lnTo>
                  <a:pt x="679181" y="402823"/>
                </a:lnTo>
                <a:lnTo>
                  <a:pt x="680993" y="404865"/>
                </a:lnTo>
                <a:lnTo>
                  <a:pt x="682805" y="406908"/>
                </a:lnTo>
                <a:lnTo>
                  <a:pt x="683937" y="408724"/>
                </a:lnTo>
                <a:lnTo>
                  <a:pt x="685296" y="410767"/>
                </a:lnTo>
                <a:lnTo>
                  <a:pt x="686429" y="413037"/>
                </a:lnTo>
                <a:lnTo>
                  <a:pt x="687335" y="415080"/>
                </a:lnTo>
                <a:lnTo>
                  <a:pt x="688241" y="417350"/>
                </a:lnTo>
                <a:lnTo>
                  <a:pt x="688694" y="419620"/>
                </a:lnTo>
                <a:lnTo>
                  <a:pt x="689373" y="421889"/>
                </a:lnTo>
                <a:lnTo>
                  <a:pt x="689600" y="424386"/>
                </a:lnTo>
                <a:lnTo>
                  <a:pt x="689600" y="426656"/>
                </a:lnTo>
                <a:lnTo>
                  <a:pt x="689373" y="429607"/>
                </a:lnTo>
                <a:lnTo>
                  <a:pt x="688920" y="432104"/>
                </a:lnTo>
                <a:lnTo>
                  <a:pt x="688467" y="434601"/>
                </a:lnTo>
                <a:lnTo>
                  <a:pt x="687788" y="437097"/>
                </a:lnTo>
                <a:lnTo>
                  <a:pt x="687108" y="439594"/>
                </a:lnTo>
                <a:lnTo>
                  <a:pt x="685749" y="442091"/>
                </a:lnTo>
                <a:lnTo>
                  <a:pt x="684390" y="444815"/>
                </a:lnTo>
                <a:lnTo>
                  <a:pt x="683031" y="447085"/>
                </a:lnTo>
                <a:lnTo>
                  <a:pt x="681219" y="449355"/>
                </a:lnTo>
                <a:lnTo>
                  <a:pt x="679407" y="451625"/>
                </a:lnTo>
                <a:lnTo>
                  <a:pt x="677369" y="453894"/>
                </a:lnTo>
                <a:lnTo>
                  <a:pt x="674877" y="456164"/>
                </a:lnTo>
                <a:lnTo>
                  <a:pt x="672386" y="457980"/>
                </a:lnTo>
                <a:lnTo>
                  <a:pt x="669894" y="460477"/>
                </a:lnTo>
                <a:lnTo>
                  <a:pt x="663779" y="464336"/>
                </a:lnTo>
                <a:lnTo>
                  <a:pt x="656984" y="468195"/>
                </a:lnTo>
                <a:lnTo>
                  <a:pt x="649962" y="471372"/>
                </a:lnTo>
                <a:lnTo>
                  <a:pt x="642035" y="474550"/>
                </a:lnTo>
                <a:lnTo>
                  <a:pt x="634107" y="477274"/>
                </a:lnTo>
                <a:lnTo>
                  <a:pt x="625501" y="479544"/>
                </a:lnTo>
                <a:lnTo>
                  <a:pt x="616441" y="481587"/>
                </a:lnTo>
                <a:lnTo>
                  <a:pt x="606928" y="483176"/>
                </a:lnTo>
                <a:lnTo>
                  <a:pt x="596735" y="484311"/>
                </a:lnTo>
                <a:lnTo>
                  <a:pt x="596735" y="372180"/>
                </a:lnTo>
                <a:close/>
                <a:moveTo>
                  <a:pt x="517234" y="178561"/>
                </a:moveTo>
                <a:lnTo>
                  <a:pt x="517234" y="277753"/>
                </a:lnTo>
                <a:lnTo>
                  <a:pt x="508627" y="275711"/>
                </a:lnTo>
                <a:lnTo>
                  <a:pt x="500473" y="273441"/>
                </a:lnTo>
                <a:lnTo>
                  <a:pt x="492999" y="271171"/>
                </a:lnTo>
                <a:lnTo>
                  <a:pt x="486204" y="268674"/>
                </a:lnTo>
                <a:lnTo>
                  <a:pt x="479635" y="265950"/>
                </a:lnTo>
                <a:lnTo>
                  <a:pt x="473747" y="262772"/>
                </a:lnTo>
                <a:lnTo>
                  <a:pt x="468537" y="259822"/>
                </a:lnTo>
                <a:lnTo>
                  <a:pt x="464007" y="256871"/>
                </a:lnTo>
                <a:lnTo>
                  <a:pt x="459704" y="253466"/>
                </a:lnTo>
                <a:lnTo>
                  <a:pt x="456080" y="249834"/>
                </a:lnTo>
                <a:lnTo>
                  <a:pt x="453135" y="246656"/>
                </a:lnTo>
                <a:lnTo>
                  <a:pt x="450870" y="243025"/>
                </a:lnTo>
                <a:lnTo>
                  <a:pt x="448832" y="239620"/>
                </a:lnTo>
                <a:lnTo>
                  <a:pt x="447473" y="235761"/>
                </a:lnTo>
                <a:lnTo>
                  <a:pt x="446567" y="232356"/>
                </a:lnTo>
                <a:lnTo>
                  <a:pt x="446340" y="228497"/>
                </a:lnTo>
                <a:lnTo>
                  <a:pt x="446567" y="224185"/>
                </a:lnTo>
                <a:lnTo>
                  <a:pt x="447020" y="222142"/>
                </a:lnTo>
                <a:lnTo>
                  <a:pt x="447473" y="220099"/>
                </a:lnTo>
                <a:lnTo>
                  <a:pt x="449058" y="216240"/>
                </a:lnTo>
                <a:lnTo>
                  <a:pt x="451097" y="212381"/>
                </a:lnTo>
                <a:lnTo>
                  <a:pt x="453815" y="208750"/>
                </a:lnTo>
                <a:lnTo>
                  <a:pt x="457212" y="204891"/>
                </a:lnTo>
                <a:lnTo>
                  <a:pt x="461289" y="201486"/>
                </a:lnTo>
                <a:lnTo>
                  <a:pt x="465366" y="197854"/>
                </a:lnTo>
                <a:lnTo>
                  <a:pt x="470576" y="194677"/>
                </a:lnTo>
                <a:lnTo>
                  <a:pt x="476012" y="191499"/>
                </a:lnTo>
                <a:lnTo>
                  <a:pt x="481900" y="188775"/>
                </a:lnTo>
                <a:lnTo>
                  <a:pt x="488242" y="186051"/>
                </a:lnTo>
                <a:lnTo>
                  <a:pt x="494811" y="183781"/>
                </a:lnTo>
                <a:lnTo>
                  <a:pt x="501832" y="181738"/>
                </a:lnTo>
                <a:lnTo>
                  <a:pt x="509307" y="179922"/>
                </a:lnTo>
                <a:lnTo>
                  <a:pt x="517234" y="178561"/>
                </a:lnTo>
                <a:close/>
                <a:moveTo>
                  <a:pt x="517234" y="87312"/>
                </a:moveTo>
                <a:lnTo>
                  <a:pt x="517234" y="115458"/>
                </a:lnTo>
                <a:lnTo>
                  <a:pt x="505456" y="116366"/>
                </a:lnTo>
                <a:lnTo>
                  <a:pt x="494131" y="117274"/>
                </a:lnTo>
                <a:lnTo>
                  <a:pt x="483033" y="118409"/>
                </a:lnTo>
                <a:lnTo>
                  <a:pt x="472388" y="119771"/>
                </a:lnTo>
                <a:lnTo>
                  <a:pt x="461969" y="121360"/>
                </a:lnTo>
                <a:lnTo>
                  <a:pt x="451550" y="123176"/>
                </a:lnTo>
                <a:lnTo>
                  <a:pt x="441810" y="125219"/>
                </a:lnTo>
                <a:lnTo>
                  <a:pt x="432297" y="127489"/>
                </a:lnTo>
                <a:lnTo>
                  <a:pt x="422784" y="129759"/>
                </a:lnTo>
                <a:lnTo>
                  <a:pt x="413724" y="132482"/>
                </a:lnTo>
                <a:lnTo>
                  <a:pt x="405344" y="135206"/>
                </a:lnTo>
                <a:lnTo>
                  <a:pt x="396737" y="138384"/>
                </a:lnTo>
                <a:lnTo>
                  <a:pt x="388583" y="141562"/>
                </a:lnTo>
                <a:lnTo>
                  <a:pt x="380882" y="145194"/>
                </a:lnTo>
                <a:lnTo>
                  <a:pt x="373181" y="148598"/>
                </a:lnTo>
                <a:lnTo>
                  <a:pt x="365933" y="152684"/>
                </a:lnTo>
                <a:lnTo>
                  <a:pt x="359138" y="156770"/>
                </a:lnTo>
                <a:lnTo>
                  <a:pt x="352570" y="160856"/>
                </a:lnTo>
                <a:lnTo>
                  <a:pt x="346681" y="165168"/>
                </a:lnTo>
                <a:lnTo>
                  <a:pt x="341245" y="169708"/>
                </a:lnTo>
                <a:lnTo>
                  <a:pt x="336035" y="174248"/>
                </a:lnTo>
                <a:lnTo>
                  <a:pt x="331505" y="178788"/>
                </a:lnTo>
                <a:lnTo>
                  <a:pt x="327202" y="183554"/>
                </a:lnTo>
                <a:lnTo>
                  <a:pt x="323352" y="188548"/>
                </a:lnTo>
                <a:lnTo>
                  <a:pt x="319954" y="193315"/>
                </a:lnTo>
                <a:lnTo>
                  <a:pt x="317236" y="198762"/>
                </a:lnTo>
                <a:lnTo>
                  <a:pt x="314745" y="203756"/>
                </a:lnTo>
                <a:lnTo>
                  <a:pt x="312706" y="209204"/>
                </a:lnTo>
                <a:lnTo>
                  <a:pt x="311347" y="214651"/>
                </a:lnTo>
                <a:lnTo>
                  <a:pt x="309988" y="220326"/>
                </a:lnTo>
                <a:lnTo>
                  <a:pt x="309535" y="226001"/>
                </a:lnTo>
                <a:lnTo>
                  <a:pt x="309309" y="231675"/>
                </a:lnTo>
                <a:lnTo>
                  <a:pt x="309535" y="237577"/>
                </a:lnTo>
                <a:lnTo>
                  <a:pt x="309988" y="243479"/>
                </a:lnTo>
                <a:lnTo>
                  <a:pt x="310894" y="248926"/>
                </a:lnTo>
                <a:lnTo>
                  <a:pt x="312253" y="254147"/>
                </a:lnTo>
                <a:lnTo>
                  <a:pt x="314065" y="259595"/>
                </a:lnTo>
                <a:lnTo>
                  <a:pt x="316330" y="264815"/>
                </a:lnTo>
                <a:lnTo>
                  <a:pt x="318822" y="269809"/>
                </a:lnTo>
                <a:lnTo>
                  <a:pt x="321766" y="275030"/>
                </a:lnTo>
                <a:lnTo>
                  <a:pt x="325164" y="279796"/>
                </a:lnTo>
                <a:lnTo>
                  <a:pt x="328787" y="284563"/>
                </a:lnTo>
                <a:lnTo>
                  <a:pt x="332864" y="289330"/>
                </a:lnTo>
                <a:lnTo>
                  <a:pt x="337394" y="293869"/>
                </a:lnTo>
                <a:lnTo>
                  <a:pt x="342151" y="298409"/>
                </a:lnTo>
                <a:lnTo>
                  <a:pt x="347587" y="302722"/>
                </a:lnTo>
                <a:lnTo>
                  <a:pt x="353249" y="307035"/>
                </a:lnTo>
                <a:lnTo>
                  <a:pt x="359365" y="311120"/>
                </a:lnTo>
                <a:lnTo>
                  <a:pt x="365933" y="315206"/>
                </a:lnTo>
                <a:lnTo>
                  <a:pt x="372728" y="318838"/>
                </a:lnTo>
                <a:lnTo>
                  <a:pt x="380203" y="322697"/>
                </a:lnTo>
                <a:lnTo>
                  <a:pt x="388130" y="326328"/>
                </a:lnTo>
                <a:lnTo>
                  <a:pt x="396511" y="329733"/>
                </a:lnTo>
                <a:lnTo>
                  <a:pt x="404891" y="333365"/>
                </a:lnTo>
                <a:lnTo>
                  <a:pt x="414404" y="336316"/>
                </a:lnTo>
                <a:lnTo>
                  <a:pt x="423917" y="339721"/>
                </a:lnTo>
                <a:lnTo>
                  <a:pt x="433883" y="342671"/>
                </a:lnTo>
                <a:lnTo>
                  <a:pt x="444528" y="345395"/>
                </a:lnTo>
                <a:lnTo>
                  <a:pt x="455627" y="348119"/>
                </a:lnTo>
                <a:lnTo>
                  <a:pt x="466952" y="350843"/>
                </a:lnTo>
                <a:lnTo>
                  <a:pt x="478729" y="353340"/>
                </a:lnTo>
                <a:lnTo>
                  <a:pt x="491187" y="355610"/>
                </a:lnTo>
                <a:lnTo>
                  <a:pt x="504097" y="357879"/>
                </a:lnTo>
                <a:lnTo>
                  <a:pt x="517234" y="359922"/>
                </a:lnTo>
                <a:lnTo>
                  <a:pt x="517234" y="480225"/>
                </a:lnTo>
                <a:lnTo>
                  <a:pt x="509760" y="478409"/>
                </a:lnTo>
                <a:lnTo>
                  <a:pt x="502738" y="476139"/>
                </a:lnTo>
                <a:lnTo>
                  <a:pt x="495717" y="473415"/>
                </a:lnTo>
                <a:lnTo>
                  <a:pt x="488922" y="470464"/>
                </a:lnTo>
                <a:lnTo>
                  <a:pt x="482353" y="467514"/>
                </a:lnTo>
                <a:lnTo>
                  <a:pt x="475785" y="463882"/>
                </a:lnTo>
                <a:lnTo>
                  <a:pt x="469443" y="460023"/>
                </a:lnTo>
                <a:lnTo>
                  <a:pt x="463554" y="456164"/>
                </a:lnTo>
                <a:lnTo>
                  <a:pt x="457665" y="451852"/>
                </a:lnTo>
                <a:lnTo>
                  <a:pt x="452456" y="447539"/>
                </a:lnTo>
                <a:lnTo>
                  <a:pt x="447246" y="442772"/>
                </a:lnTo>
                <a:lnTo>
                  <a:pt x="442943" y="437778"/>
                </a:lnTo>
                <a:lnTo>
                  <a:pt x="439319" y="432785"/>
                </a:lnTo>
                <a:lnTo>
                  <a:pt x="435695" y="427564"/>
                </a:lnTo>
                <a:lnTo>
                  <a:pt x="432977" y="422116"/>
                </a:lnTo>
                <a:lnTo>
                  <a:pt x="430485" y="416442"/>
                </a:lnTo>
                <a:lnTo>
                  <a:pt x="287338" y="424386"/>
                </a:lnTo>
                <a:lnTo>
                  <a:pt x="289603" y="431650"/>
                </a:lnTo>
                <a:lnTo>
                  <a:pt x="292095" y="438232"/>
                </a:lnTo>
                <a:lnTo>
                  <a:pt x="294813" y="445042"/>
                </a:lnTo>
                <a:lnTo>
                  <a:pt x="298210" y="451171"/>
                </a:lnTo>
                <a:lnTo>
                  <a:pt x="301608" y="457299"/>
                </a:lnTo>
                <a:lnTo>
                  <a:pt x="305685" y="463428"/>
                </a:lnTo>
                <a:lnTo>
                  <a:pt x="309762" y="469102"/>
                </a:lnTo>
                <a:lnTo>
                  <a:pt x="314518" y="474777"/>
                </a:lnTo>
                <a:lnTo>
                  <a:pt x="319275" y="479998"/>
                </a:lnTo>
                <a:lnTo>
                  <a:pt x="324711" y="485445"/>
                </a:lnTo>
                <a:lnTo>
                  <a:pt x="330146" y="490212"/>
                </a:lnTo>
                <a:lnTo>
                  <a:pt x="336035" y="494979"/>
                </a:lnTo>
                <a:lnTo>
                  <a:pt x="342151" y="499519"/>
                </a:lnTo>
                <a:lnTo>
                  <a:pt x="348719" y="504058"/>
                </a:lnTo>
                <a:lnTo>
                  <a:pt x="355514" y="508144"/>
                </a:lnTo>
                <a:lnTo>
                  <a:pt x="362989" y="512230"/>
                </a:lnTo>
                <a:lnTo>
                  <a:pt x="370463" y="515862"/>
                </a:lnTo>
                <a:lnTo>
                  <a:pt x="378391" y="519493"/>
                </a:lnTo>
                <a:lnTo>
                  <a:pt x="386318" y="523125"/>
                </a:lnTo>
                <a:lnTo>
                  <a:pt x="394925" y="526076"/>
                </a:lnTo>
                <a:lnTo>
                  <a:pt x="403532" y="529027"/>
                </a:lnTo>
                <a:lnTo>
                  <a:pt x="412365" y="531751"/>
                </a:lnTo>
                <a:lnTo>
                  <a:pt x="421652" y="534701"/>
                </a:lnTo>
                <a:lnTo>
                  <a:pt x="431165" y="536971"/>
                </a:lnTo>
                <a:lnTo>
                  <a:pt x="441131" y="539241"/>
                </a:lnTo>
                <a:lnTo>
                  <a:pt x="450870" y="541284"/>
                </a:lnTo>
                <a:lnTo>
                  <a:pt x="461289" y="542873"/>
                </a:lnTo>
                <a:lnTo>
                  <a:pt x="471935" y="544689"/>
                </a:lnTo>
                <a:lnTo>
                  <a:pt x="482806" y="546278"/>
                </a:lnTo>
                <a:lnTo>
                  <a:pt x="493905" y="547186"/>
                </a:lnTo>
                <a:lnTo>
                  <a:pt x="505456" y="548548"/>
                </a:lnTo>
                <a:lnTo>
                  <a:pt x="517234" y="549228"/>
                </a:lnTo>
                <a:lnTo>
                  <a:pt x="517234" y="601662"/>
                </a:lnTo>
                <a:lnTo>
                  <a:pt x="596735" y="601662"/>
                </a:lnTo>
                <a:lnTo>
                  <a:pt x="596735" y="547867"/>
                </a:lnTo>
                <a:lnTo>
                  <a:pt x="609872" y="546732"/>
                </a:lnTo>
                <a:lnTo>
                  <a:pt x="622783" y="545597"/>
                </a:lnTo>
                <a:lnTo>
                  <a:pt x="635240" y="544008"/>
                </a:lnTo>
                <a:lnTo>
                  <a:pt x="647471" y="542192"/>
                </a:lnTo>
                <a:lnTo>
                  <a:pt x="659022" y="540149"/>
                </a:lnTo>
                <a:lnTo>
                  <a:pt x="670347" y="537879"/>
                </a:lnTo>
                <a:lnTo>
                  <a:pt x="681446" y="535609"/>
                </a:lnTo>
                <a:lnTo>
                  <a:pt x="692091" y="532886"/>
                </a:lnTo>
                <a:lnTo>
                  <a:pt x="702284" y="530162"/>
                </a:lnTo>
                <a:lnTo>
                  <a:pt x="712249" y="526984"/>
                </a:lnTo>
                <a:lnTo>
                  <a:pt x="721762" y="523806"/>
                </a:lnTo>
                <a:lnTo>
                  <a:pt x="730822" y="520174"/>
                </a:lnTo>
                <a:lnTo>
                  <a:pt x="739656" y="516543"/>
                </a:lnTo>
                <a:lnTo>
                  <a:pt x="748036" y="512684"/>
                </a:lnTo>
                <a:lnTo>
                  <a:pt x="755964" y="508371"/>
                </a:lnTo>
                <a:lnTo>
                  <a:pt x="763891" y="504058"/>
                </a:lnTo>
                <a:lnTo>
                  <a:pt x="771139" y="499519"/>
                </a:lnTo>
                <a:lnTo>
                  <a:pt x="777934" y="494979"/>
                </a:lnTo>
                <a:lnTo>
                  <a:pt x="784276" y="490212"/>
                </a:lnTo>
                <a:lnTo>
                  <a:pt x="790165" y="485445"/>
                </a:lnTo>
                <a:lnTo>
                  <a:pt x="795601" y="480225"/>
                </a:lnTo>
                <a:lnTo>
                  <a:pt x="800357" y="475004"/>
                </a:lnTo>
                <a:lnTo>
                  <a:pt x="804887" y="469783"/>
                </a:lnTo>
                <a:lnTo>
                  <a:pt x="808964" y="464336"/>
                </a:lnTo>
                <a:lnTo>
                  <a:pt x="812588" y="458888"/>
                </a:lnTo>
                <a:lnTo>
                  <a:pt x="815533" y="453213"/>
                </a:lnTo>
                <a:lnTo>
                  <a:pt x="818024" y="447539"/>
                </a:lnTo>
                <a:lnTo>
                  <a:pt x="820063" y="441410"/>
                </a:lnTo>
                <a:lnTo>
                  <a:pt x="821875" y="435282"/>
                </a:lnTo>
                <a:lnTo>
                  <a:pt x="823007" y="429380"/>
                </a:lnTo>
                <a:lnTo>
                  <a:pt x="823687" y="423024"/>
                </a:lnTo>
                <a:lnTo>
                  <a:pt x="823913" y="416442"/>
                </a:lnTo>
                <a:lnTo>
                  <a:pt x="823913" y="410540"/>
                </a:lnTo>
                <a:lnTo>
                  <a:pt x="823007" y="405092"/>
                </a:lnTo>
                <a:lnTo>
                  <a:pt x="822328" y="399418"/>
                </a:lnTo>
                <a:lnTo>
                  <a:pt x="820742" y="394197"/>
                </a:lnTo>
                <a:lnTo>
                  <a:pt x="819383" y="388976"/>
                </a:lnTo>
                <a:lnTo>
                  <a:pt x="817345" y="383756"/>
                </a:lnTo>
                <a:lnTo>
                  <a:pt x="814853" y="378762"/>
                </a:lnTo>
                <a:lnTo>
                  <a:pt x="811909" y="373995"/>
                </a:lnTo>
                <a:lnTo>
                  <a:pt x="808738" y="369456"/>
                </a:lnTo>
                <a:lnTo>
                  <a:pt x="805114" y="364916"/>
                </a:lnTo>
                <a:lnTo>
                  <a:pt x="801490" y="360376"/>
                </a:lnTo>
                <a:lnTo>
                  <a:pt x="797186" y="356064"/>
                </a:lnTo>
                <a:lnTo>
                  <a:pt x="792430" y="351751"/>
                </a:lnTo>
                <a:lnTo>
                  <a:pt x="787220" y="347665"/>
                </a:lnTo>
                <a:lnTo>
                  <a:pt x="782011" y="343806"/>
                </a:lnTo>
                <a:lnTo>
                  <a:pt x="776122" y="340175"/>
                </a:lnTo>
                <a:lnTo>
                  <a:pt x="770007" y="336316"/>
                </a:lnTo>
                <a:lnTo>
                  <a:pt x="762759" y="332684"/>
                </a:lnTo>
                <a:lnTo>
                  <a:pt x="755284" y="329279"/>
                </a:lnTo>
                <a:lnTo>
                  <a:pt x="746904" y="325874"/>
                </a:lnTo>
                <a:lnTo>
                  <a:pt x="738070" y="322697"/>
                </a:lnTo>
                <a:lnTo>
                  <a:pt x="728557" y="319519"/>
                </a:lnTo>
                <a:lnTo>
                  <a:pt x="718138" y="316114"/>
                </a:lnTo>
                <a:lnTo>
                  <a:pt x="707493" y="313163"/>
                </a:lnTo>
                <a:lnTo>
                  <a:pt x="695715" y="309985"/>
                </a:lnTo>
                <a:lnTo>
                  <a:pt x="683711" y="307262"/>
                </a:lnTo>
                <a:lnTo>
                  <a:pt x="670800" y="304538"/>
                </a:lnTo>
                <a:lnTo>
                  <a:pt x="657210" y="301814"/>
                </a:lnTo>
                <a:lnTo>
                  <a:pt x="643167" y="298863"/>
                </a:lnTo>
                <a:lnTo>
                  <a:pt x="628219" y="296366"/>
                </a:lnTo>
                <a:lnTo>
                  <a:pt x="612817" y="293869"/>
                </a:lnTo>
                <a:lnTo>
                  <a:pt x="596735" y="291600"/>
                </a:lnTo>
                <a:lnTo>
                  <a:pt x="596735" y="179242"/>
                </a:lnTo>
                <a:lnTo>
                  <a:pt x="603304" y="180830"/>
                </a:lnTo>
                <a:lnTo>
                  <a:pt x="609419" y="182419"/>
                </a:lnTo>
                <a:lnTo>
                  <a:pt x="615082" y="184462"/>
                </a:lnTo>
                <a:lnTo>
                  <a:pt x="620744" y="186505"/>
                </a:lnTo>
                <a:lnTo>
                  <a:pt x="625954" y="188775"/>
                </a:lnTo>
                <a:lnTo>
                  <a:pt x="631163" y="191272"/>
                </a:lnTo>
                <a:lnTo>
                  <a:pt x="635693" y="193769"/>
                </a:lnTo>
                <a:lnTo>
                  <a:pt x="639770" y="196719"/>
                </a:lnTo>
                <a:lnTo>
                  <a:pt x="643620" y="199670"/>
                </a:lnTo>
                <a:lnTo>
                  <a:pt x="647471" y="202848"/>
                </a:lnTo>
                <a:lnTo>
                  <a:pt x="650642" y="206253"/>
                </a:lnTo>
                <a:lnTo>
                  <a:pt x="653813" y="209431"/>
                </a:lnTo>
                <a:lnTo>
                  <a:pt x="656531" y="213289"/>
                </a:lnTo>
                <a:lnTo>
                  <a:pt x="658796" y="217148"/>
                </a:lnTo>
                <a:lnTo>
                  <a:pt x="660834" y="221234"/>
                </a:lnTo>
                <a:lnTo>
                  <a:pt x="662646" y="225093"/>
                </a:lnTo>
                <a:lnTo>
                  <a:pt x="801490" y="215559"/>
                </a:lnTo>
                <a:lnTo>
                  <a:pt x="799451" y="210339"/>
                </a:lnTo>
                <a:lnTo>
                  <a:pt x="797413" y="205118"/>
                </a:lnTo>
                <a:lnTo>
                  <a:pt x="794921" y="200124"/>
                </a:lnTo>
                <a:lnTo>
                  <a:pt x="791750" y="195131"/>
                </a:lnTo>
                <a:lnTo>
                  <a:pt x="788806" y="190591"/>
                </a:lnTo>
                <a:lnTo>
                  <a:pt x="785635" y="185824"/>
                </a:lnTo>
                <a:lnTo>
                  <a:pt x="781785" y="181284"/>
                </a:lnTo>
                <a:lnTo>
                  <a:pt x="777708" y="176972"/>
                </a:lnTo>
                <a:lnTo>
                  <a:pt x="773404" y="172659"/>
                </a:lnTo>
                <a:lnTo>
                  <a:pt x="768874" y="168573"/>
                </a:lnTo>
                <a:lnTo>
                  <a:pt x="764118" y="164487"/>
                </a:lnTo>
                <a:lnTo>
                  <a:pt x="759135" y="160856"/>
                </a:lnTo>
                <a:lnTo>
                  <a:pt x="753472" y="157224"/>
                </a:lnTo>
                <a:lnTo>
                  <a:pt x="748036" y="153592"/>
                </a:lnTo>
                <a:lnTo>
                  <a:pt x="741921" y="150187"/>
                </a:lnTo>
                <a:lnTo>
                  <a:pt x="735579" y="146783"/>
                </a:lnTo>
                <a:lnTo>
                  <a:pt x="729010" y="143832"/>
                </a:lnTo>
                <a:lnTo>
                  <a:pt x="721989" y="140881"/>
                </a:lnTo>
                <a:lnTo>
                  <a:pt x="714967" y="137930"/>
                </a:lnTo>
                <a:lnTo>
                  <a:pt x="707719" y="135206"/>
                </a:lnTo>
                <a:lnTo>
                  <a:pt x="699792" y="132709"/>
                </a:lnTo>
                <a:lnTo>
                  <a:pt x="691865" y="130440"/>
                </a:lnTo>
                <a:lnTo>
                  <a:pt x="683711" y="128170"/>
                </a:lnTo>
                <a:lnTo>
                  <a:pt x="675104" y="126127"/>
                </a:lnTo>
                <a:lnTo>
                  <a:pt x="666270" y="124311"/>
                </a:lnTo>
                <a:lnTo>
                  <a:pt x="657210" y="122722"/>
                </a:lnTo>
                <a:lnTo>
                  <a:pt x="647697" y="121133"/>
                </a:lnTo>
                <a:lnTo>
                  <a:pt x="638184" y="119544"/>
                </a:lnTo>
                <a:lnTo>
                  <a:pt x="628219" y="118409"/>
                </a:lnTo>
                <a:lnTo>
                  <a:pt x="618026" y="117274"/>
                </a:lnTo>
                <a:lnTo>
                  <a:pt x="607607" y="116366"/>
                </a:lnTo>
                <a:lnTo>
                  <a:pt x="596735" y="115458"/>
                </a:lnTo>
                <a:lnTo>
                  <a:pt x="596735" y="87312"/>
                </a:lnTo>
                <a:lnTo>
                  <a:pt x="517234" y="87312"/>
                </a:lnTo>
                <a:close/>
                <a:moveTo>
                  <a:pt x="555739" y="0"/>
                </a:moveTo>
                <a:lnTo>
                  <a:pt x="569791" y="226"/>
                </a:lnTo>
                <a:lnTo>
                  <a:pt x="584296" y="679"/>
                </a:lnTo>
                <a:lnTo>
                  <a:pt x="598348" y="1132"/>
                </a:lnTo>
                <a:lnTo>
                  <a:pt x="612400" y="1811"/>
                </a:lnTo>
                <a:lnTo>
                  <a:pt x="626226" y="2943"/>
                </a:lnTo>
                <a:lnTo>
                  <a:pt x="640278" y="4075"/>
                </a:lnTo>
                <a:lnTo>
                  <a:pt x="654103" y="5660"/>
                </a:lnTo>
                <a:lnTo>
                  <a:pt x="667702" y="7245"/>
                </a:lnTo>
                <a:lnTo>
                  <a:pt x="681074" y="8830"/>
                </a:lnTo>
                <a:lnTo>
                  <a:pt x="694446" y="10868"/>
                </a:lnTo>
                <a:lnTo>
                  <a:pt x="707819" y="13132"/>
                </a:lnTo>
                <a:lnTo>
                  <a:pt x="720964" y="15622"/>
                </a:lnTo>
                <a:lnTo>
                  <a:pt x="733656" y="18113"/>
                </a:lnTo>
                <a:lnTo>
                  <a:pt x="746575" y="21056"/>
                </a:lnTo>
                <a:lnTo>
                  <a:pt x="759268" y="24000"/>
                </a:lnTo>
                <a:lnTo>
                  <a:pt x="771733" y="27396"/>
                </a:lnTo>
                <a:lnTo>
                  <a:pt x="784199" y="30566"/>
                </a:lnTo>
                <a:lnTo>
                  <a:pt x="796438" y="34188"/>
                </a:lnTo>
                <a:lnTo>
                  <a:pt x="808450" y="37811"/>
                </a:lnTo>
                <a:lnTo>
                  <a:pt x="820462" y="41660"/>
                </a:lnTo>
                <a:lnTo>
                  <a:pt x="832021" y="45735"/>
                </a:lnTo>
                <a:lnTo>
                  <a:pt x="843580" y="50037"/>
                </a:lnTo>
                <a:lnTo>
                  <a:pt x="855139" y="54565"/>
                </a:lnTo>
                <a:lnTo>
                  <a:pt x="866245" y="59094"/>
                </a:lnTo>
                <a:lnTo>
                  <a:pt x="877124" y="63622"/>
                </a:lnTo>
                <a:lnTo>
                  <a:pt x="888003" y="68603"/>
                </a:lnTo>
                <a:lnTo>
                  <a:pt x="898655" y="73584"/>
                </a:lnTo>
                <a:lnTo>
                  <a:pt x="909081" y="78792"/>
                </a:lnTo>
                <a:lnTo>
                  <a:pt x="919054" y="84225"/>
                </a:lnTo>
                <a:lnTo>
                  <a:pt x="929253" y="89433"/>
                </a:lnTo>
                <a:lnTo>
                  <a:pt x="938999" y="95320"/>
                </a:lnTo>
                <a:lnTo>
                  <a:pt x="948291" y="101206"/>
                </a:lnTo>
                <a:lnTo>
                  <a:pt x="957584" y="106867"/>
                </a:lnTo>
                <a:lnTo>
                  <a:pt x="966649" y="112980"/>
                </a:lnTo>
                <a:lnTo>
                  <a:pt x="975489" y="119319"/>
                </a:lnTo>
                <a:lnTo>
                  <a:pt x="984101" y="125659"/>
                </a:lnTo>
                <a:lnTo>
                  <a:pt x="992714" y="131772"/>
                </a:lnTo>
                <a:lnTo>
                  <a:pt x="1000873" y="138338"/>
                </a:lnTo>
                <a:lnTo>
                  <a:pt x="1008579" y="145131"/>
                </a:lnTo>
                <a:lnTo>
                  <a:pt x="1016285" y="151923"/>
                </a:lnTo>
                <a:lnTo>
                  <a:pt x="1023538" y="158716"/>
                </a:lnTo>
                <a:lnTo>
                  <a:pt x="1030791" y="165961"/>
                </a:lnTo>
                <a:lnTo>
                  <a:pt x="1037590" y="173206"/>
                </a:lnTo>
                <a:lnTo>
                  <a:pt x="1044163" y="180451"/>
                </a:lnTo>
                <a:lnTo>
                  <a:pt x="1050509" y="187697"/>
                </a:lnTo>
                <a:lnTo>
                  <a:pt x="1056175" y="195168"/>
                </a:lnTo>
                <a:lnTo>
                  <a:pt x="1062068" y="202866"/>
                </a:lnTo>
                <a:lnTo>
                  <a:pt x="1067281" y="210564"/>
                </a:lnTo>
                <a:lnTo>
                  <a:pt x="1072720" y="218262"/>
                </a:lnTo>
                <a:lnTo>
                  <a:pt x="1077480" y="226187"/>
                </a:lnTo>
                <a:lnTo>
                  <a:pt x="1082013" y="234111"/>
                </a:lnTo>
                <a:lnTo>
                  <a:pt x="1086092" y="242262"/>
                </a:lnTo>
                <a:lnTo>
                  <a:pt x="1090172" y="250187"/>
                </a:lnTo>
                <a:lnTo>
                  <a:pt x="1093572" y="258338"/>
                </a:lnTo>
                <a:lnTo>
                  <a:pt x="1096971" y="266715"/>
                </a:lnTo>
                <a:lnTo>
                  <a:pt x="1099918" y="275319"/>
                </a:lnTo>
                <a:lnTo>
                  <a:pt x="1102411" y="283469"/>
                </a:lnTo>
                <a:lnTo>
                  <a:pt x="1104677" y="292073"/>
                </a:lnTo>
                <a:lnTo>
                  <a:pt x="1106717" y="300677"/>
                </a:lnTo>
                <a:lnTo>
                  <a:pt x="1108304" y="309281"/>
                </a:lnTo>
                <a:lnTo>
                  <a:pt x="1109437" y="318111"/>
                </a:lnTo>
                <a:lnTo>
                  <a:pt x="1110570" y="326941"/>
                </a:lnTo>
                <a:lnTo>
                  <a:pt x="1110819" y="331787"/>
                </a:lnTo>
                <a:lnTo>
                  <a:pt x="1111251" y="331787"/>
                </a:lnTo>
                <a:lnTo>
                  <a:pt x="1111251" y="508000"/>
                </a:lnTo>
                <a:lnTo>
                  <a:pt x="1110879" y="508000"/>
                </a:lnTo>
                <a:lnTo>
                  <a:pt x="1110570" y="514027"/>
                </a:lnTo>
                <a:lnTo>
                  <a:pt x="1109437" y="522427"/>
                </a:lnTo>
                <a:lnTo>
                  <a:pt x="1108304" y="531280"/>
                </a:lnTo>
                <a:lnTo>
                  <a:pt x="1106717" y="539907"/>
                </a:lnTo>
                <a:lnTo>
                  <a:pt x="1104677" y="548533"/>
                </a:lnTo>
                <a:lnTo>
                  <a:pt x="1102411" y="557159"/>
                </a:lnTo>
                <a:lnTo>
                  <a:pt x="1099918" y="565786"/>
                </a:lnTo>
                <a:lnTo>
                  <a:pt x="1096971" y="573958"/>
                </a:lnTo>
                <a:lnTo>
                  <a:pt x="1093572" y="582357"/>
                </a:lnTo>
                <a:lnTo>
                  <a:pt x="1090172" y="590530"/>
                </a:lnTo>
                <a:lnTo>
                  <a:pt x="1086092" y="598929"/>
                </a:lnTo>
                <a:lnTo>
                  <a:pt x="1082013" y="606874"/>
                </a:lnTo>
                <a:lnTo>
                  <a:pt x="1077480" y="614820"/>
                </a:lnTo>
                <a:lnTo>
                  <a:pt x="1072720" y="622538"/>
                </a:lnTo>
                <a:lnTo>
                  <a:pt x="1067281" y="630483"/>
                </a:lnTo>
                <a:lnTo>
                  <a:pt x="1062068" y="638202"/>
                </a:lnTo>
                <a:lnTo>
                  <a:pt x="1056175" y="645920"/>
                </a:lnTo>
                <a:lnTo>
                  <a:pt x="1050509" y="653184"/>
                </a:lnTo>
                <a:lnTo>
                  <a:pt x="1044163" y="660676"/>
                </a:lnTo>
                <a:lnTo>
                  <a:pt x="1037590" y="667940"/>
                </a:lnTo>
                <a:lnTo>
                  <a:pt x="1030791" y="675204"/>
                </a:lnTo>
                <a:lnTo>
                  <a:pt x="1023538" y="682242"/>
                </a:lnTo>
                <a:lnTo>
                  <a:pt x="1016285" y="689052"/>
                </a:lnTo>
                <a:lnTo>
                  <a:pt x="1008579" y="695862"/>
                </a:lnTo>
                <a:lnTo>
                  <a:pt x="1000873" y="702672"/>
                </a:lnTo>
                <a:lnTo>
                  <a:pt x="992714" y="709256"/>
                </a:lnTo>
                <a:lnTo>
                  <a:pt x="984101" y="715839"/>
                </a:lnTo>
                <a:lnTo>
                  <a:pt x="975489" y="722195"/>
                </a:lnTo>
                <a:lnTo>
                  <a:pt x="966649" y="728097"/>
                </a:lnTo>
                <a:lnTo>
                  <a:pt x="957584" y="734227"/>
                </a:lnTo>
                <a:lnTo>
                  <a:pt x="948291" y="740356"/>
                </a:lnTo>
                <a:lnTo>
                  <a:pt x="938999" y="746031"/>
                </a:lnTo>
                <a:lnTo>
                  <a:pt x="929253" y="751706"/>
                </a:lnTo>
                <a:lnTo>
                  <a:pt x="919054" y="757155"/>
                </a:lnTo>
                <a:lnTo>
                  <a:pt x="909081" y="762603"/>
                </a:lnTo>
                <a:lnTo>
                  <a:pt x="898655" y="767597"/>
                </a:lnTo>
                <a:lnTo>
                  <a:pt x="888003" y="772591"/>
                </a:lnTo>
                <a:lnTo>
                  <a:pt x="877124" y="777586"/>
                </a:lnTo>
                <a:lnTo>
                  <a:pt x="866245" y="782580"/>
                </a:lnTo>
                <a:lnTo>
                  <a:pt x="855139" y="787120"/>
                </a:lnTo>
                <a:lnTo>
                  <a:pt x="843580" y="791433"/>
                </a:lnTo>
                <a:lnTo>
                  <a:pt x="832021" y="795519"/>
                </a:lnTo>
                <a:lnTo>
                  <a:pt x="820462" y="799605"/>
                </a:lnTo>
                <a:lnTo>
                  <a:pt x="808450" y="803465"/>
                </a:lnTo>
                <a:lnTo>
                  <a:pt x="796438" y="807324"/>
                </a:lnTo>
                <a:lnTo>
                  <a:pt x="784199" y="810729"/>
                </a:lnTo>
                <a:lnTo>
                  <a:pt x="771733" y="814361"/>
                </a:lnTo>
                <a:lnTo>
                  <a:pt x="759268" y="817312"/>
                </a:lnTo>
                <a:lnTo>
                  <a:pt x="746575" y="820490"/>
                </a:lnTo>
                <a:lnTo>
                  <a:pt x="733656" y="823214"/>
                </a:lnTo>
                <a:lnTo>
                  <a:pt x="720964" y="825939"/>
                </a:lnTo>
                <a:lnTo>
                  <a:pt x="707819" y="828209"/>
                </a:lnTo>
                <a:lnTo>
                  <a:pt x="694446" y="830479"/>
                </a:lnTo>
                <a:lnTo>
                  <a:pt x="681074" y="832522"/>
                </a:lnTo>
                <a:lnTo>
                  <a:pt x="667702" y="834338"/>
                </a:lnTo>
                <a:lnTo>
                  <a:pt x="654103" y="836154"/>
                </a:lnTo>
                <a:lnTo>
                  <a:pt x="640278" y="837289"/>
                </a:lnTo>
                <a:lnTo>
                  <a:pt x="626226" y="838651"/>
                </a:lnTo>
                <a:lnTo>
                  <a:pt x="612400" y="839559"/>
                </a:lnTo>
                <a:lnTo>
                  <a:pt x="598348" y="840240"/>
                </a:lnTo>
                <a:lnTo>
                  <a:pt x="584296" y="840921"/>
                </a:lnTo>
                <a:lnTo>
                  <a:pt x="569791" y="841375"/>
                </a:lnTo>
                <a:lnTo>
                  <a:pt x="555739" y="841375"/>
                </a:lnTo>
                <a:lnTo>
                  <a:pt x="541233" y="841375"/>
                </a:lnTo>
                <a:lnTo>
                  <a:pt x="526954" y="840921"/>
                </a:lnTo>
                <a:lnTo>
                  <a:pt x="512902" y="840240"/>
                </a:lnTo>
                <a:lnTo>
                  <a:pt x="498624" y="839559"/>
                </a:lnTo>
                <a:lnTo>
                  <a:pt x="484798" y="838651"/>
                </a:lnTo>
                <a:lnTo>
                  <a:pt x="470973" y="837289"/>
                </a:lnTo>
                <a:lnTo>
                  <a:pt x="457374" y="836154"/>
                </a:lnTo>
                <a:lnTo>
                  <a:pt x="443775" y="834338"/>
                </a:lnTo>
                <a:lnTo>
                  <a:pt x="430176" y="832522"/>
                </a:lnTo>
                <a:lnTo>
                  <a:pt x="416804" y="830479"/>
                </a:lnTo>
                <a:lnTo>
                  <a:pt x="403432" y="828209"/>
                </a:lnTo>
                <a:lnTo>
                  <a:pt x="390286" y="825939"/>
                </a:lnTo>
                <a:lnTo>
                  <a:pt x="377367" y="823214"/>
                </a:lnTo>
                <a:lnTo>
                  <a:pt x="364449" y="820490"/>
                </a:lnTo>
                <a:lnTo>
                  <a:pt x="351983" y="817312"/>
                </a:lnTo>
                <a:lnTo>
                  <a:pt x="339291" y="814361"/>
                </a:lnTo>
                <a:lnTo>
                  <a:pt x="327052" y="810729"/>
                </a:lnTo>
                <a:lnTo>
                  <a:pt x="314586" y="807324"/>
                </a:lnTo>
                <a:lnTo>
                  <a:pt x="302801" y="803465"/>
                </a:lnTo>
                <a:lnTo>
                  <a:pt x="290562" y="799605"/>
                </a:lnTo>
                <a:lnTo>
                  <a:pt x="279003" y="795519"/>
                </a:lnTo>
                <a:lnTo>
                  <a:pt x="267444" y="791433"/>
                </a:lnTo>
                <a:lnTo>
                  <a:pt x="256111" y="787120"/>
                </a:lnTo>
                <a:lnTo>
                  <a:pt x="245006" y="782580"/>
                </a:lnTo>
                <a:lnTo>
                  <a:pt x="233900" y="777586"/>
                </a:lnTo>
                <a:lnTo>
                  <a:pt x="223021" y="772591"/>
                </a:lnTo>
                <a:lnTo>
                  <a:pt x="212368" y="767597"/>
                </a:lnTo>
                <a:lnTo>
                  <a:pt x="202169" y="762603"/>
                </a:lnTo>
                <a:lnTo>
                  <a:pt x="191970" y="757155"/>
                </a:lnTo>
                <a:lnTo>
                  <a:pt x="181998" y="751706"/>
                </a:lnTo>
                <a:lnTo>
                  <a:pt x="172479" y="746031"/>
                </a:lnTo>
                <a:lnTo>
                  <a:pt x="162733" y="740356"/>
                </a:lnTo>
                <a:lnTo>
                  <a:pt x="153440" y="734227"/>
                </a:lnTo>
                <a:lnTo>
                  <a:pt x="144374" y="728097"/>
                </a:lnTo>
                <a:lnTo>
                  <a:pt x="135535" y="722195"/>
                </a:lnTo>
                <a:lnTo>
                  <a:pt x="126923" y="715839"/>
                </a:lnTo>
                <a:lnTo>
                  <a:pt x="118310" y="709256"/>
                </a:lnTo>
                <a:lnTo>
                  <a:pt x="110377" y="702672"/>
                </a:lnTo>
                <a:lnTo>
                  <a:pt x="102445" y="695862"/>
                </a:lnTo>
                <a:lnTo>
                  <a:pt x="94965" y="689052"/>
                </a:lnTo>
                <a:lnTo>
                  <a:pt x="87713" y="682242"/>
                </a:lnTo>
                <a:lnTo>
                  <a:pt x="80233" y="675204"/>
                </a:lnTo>
                <a:lnTo>
                  <a:pt x="73434" y="667940"/>
                </a:lnTo>
                <a:lnTo>
                  <a:pt x="66861" y="660676"/>
                </a:lnTo>
                <a:lnTo>
                  <a:pt x="60742" y="653184"/>
                </a:lnTo>
                <a:lnTo>
                  <a:pt x="54849" y="645920"/>
                </a:lnTo>
                <a:lnTo>
                  <a:pt x="48956" y="638202"/>
                </a:lnTo>
                <a:lnTo>
                  <a:pt x="43743" y="630483"/>
                </a:lnTo>
                <a:lnTo>
                  <a:pt x="38530" y="622538"/>
                </a:lnTo>
                <a:lnTo>
                  <a:pt x="33771" y="614820"/>
                </a:lnTo>
                <a:lnTo>
                  <a:pt x="29238" y="606874"/>
                </a:lnTo>
                <a:lnTo>
                  <a:pt x="24931" y="598929"/>
                </a:lnTo>
                <a:lnTo>
                  <a:pt x="21078" y="590530"/>
                </a:lnTo>
                <a:lnTo>
                  <a:pt x="17452" y="582357"/>
                </a:lnTo>
                <a:lnTo>
                  <a:pt x="14279" y="573958"/>
                </a:lnTo>
                <a:lnTo>
                  <a:pt x="11333" y="565786"/>
                </a:lnTo>
                <a:lnTo>
                  <a:pt x="8613" y="557159"/>
                </a:lnTo>
                <a:lnTo>
                  <a:pt x="6346" y="548533"/>
                </a:lnTo>
                <a:lnTo>
                  <a:pt x="4533" y="539907"/>
                </a:lnTo>
                <a:lnTo>
                  <a:pt x="2947" y="531280"/>
                </a:lnTo>
                <a:lnTo>
                  <a:pt x="1587" y="522427"/>
                </a:lnTo>
                <a:lnTo>
                  <a:pt x="680" y="514027"/>
                </a:lnTo>
                <a:lnTo>
                  <a:pt x="453" y="509587"/>
                </a:lnTo>
                <a:lnTo>
                  <a:pt x="0" y="509587"/>
                </a:lnTo>
                <a:lnTo>
                  <a:pt x="0" y="496094"/>
                </a:lnTo>
                <a:lnTo>
                  <a:pt x="0" y="344601"/>
                </a:lnTo>
                <a:lnTo>
                  <a:pt x="0" y="334962"/>
                </a:lnTo>
                <a:lnTo>
                  <a:pt x="268" y="334962"/>
                </a:lnTo>
                <a:lnTo>
                  <a:pt x="680" y="326941"/>
                </a:lnTo>
                <a:lnTo>
                  <a:pt x="1587" y="318111"/>
                </a:lnTo>
                <a:lnTo>
                  <a:pt x="2947" y="309281"/>
                </a:lnTo>
                <a:lnTo>
                  <a:pt x="4533" y="300677"/>
                </a:lnTo>
                <a:lnTo>
                  <a:pt x="6346" y="292073"/>
                </a:lnTo>
                <a:lnTo>
                  <a:pt x="8613" y="283469"/>
                </a:lnTo>
                <a:lnTo>
                  <a:pt x="11333" y="275319"/>
                </a:lnTo>
                <a:lnTo>
                  <a:pt x="14279" y="266715"/>
                </a:lnTo>
                <a:lnTo>
                  <a:pt x="17452" y="258338"/>
                </a:lnTo>
                <a:lnTo>
                  <a:pt x="21078" y="250187"/>
                </a:lnTo>
                <a:lnTo>
                  <a:pt x="24931" y="242262"/>
                </a:lnTo>
                <a:lnTo>
                  <a:pt x="29238" y="234111"/>
                </a:lnTo>
                <a:lnTo>
                  <a:pt x="33771" y="226187"/>
                </a:lnTo>
                <a:lnTo>
                  <a:pt x="38530" y="218262"/>
                </a:lnTo>
                <a:lnTo>
                  <a:pt x="43743" y="210564"/>
                </a:lnTo>
                <a:lnTo>
                  <a:pt x="48956" y="202866"/>
                </a:lnTo>
                <a:lnTo>
                  <a:pt x="54849" y="195168"/>
                </a:lnTo>
                <a:lnTo>
                  <a:pt x="60742" y="187697"/>
                </a:lnTo>
                <a:lnTo>
                  <a:pt x="66861" y="180451"/>
                </a:lnTo>
                <a:lnTo>
                  <a:pt x="73434" y="173206"/>
                </a:lnTo>
                <a:lnTo>
                  <a:pt x="80233" y="165961"/>
                </a:lnTo>
                <a:lnTo>
                  <a:pt x="87713" y="158716"/>
                </a:lnTo>
                <a:lnTo>
                  <a:pt x="94965" y="151923"/>
                </a:lnTo>
                <a:lnTo>
                  <a:pt x="102445" y="145131"/>
                </a:lnTo>
                <a:lnTo>
                  <a:pt x="110377" y="138338"/>
                </a:lnTo>
                <a:lnTo>
                  <a:pt x="118310" y="131772"/>
                </a:lnTo>
                <a:lnTo>
                  <a:pt x="126923" y="125659"/>
                </a:lnTo>
                <a:lnTo>
                  <a:pt x="135535" y="119319"/>
                </a:lnTo>
                <a:lnTo>
                  <a:pt x="144374" y="112980"/>
                </a:lnTo>
                <a:lnTo>
                  <a:pt x="153440" y="106867"/>
                </a:lnTo>
                <a:lnTo>
                  <a:pt x="162733" y="101206"/>
                </a:lnTo>
                <a:lnTo>
                  <a:pt x="172479" y="95320"/>
                </a:lnTo>
                <a:lnTo>
                  <a:pt x="181998" y="89433"/>
                </a:lnTo>
                <a:lnTo>
                  <a:pt x="191970" y="84225"/>
                </a:lnTo>
                <a:lnTo>
                  <a:pt x="202169" y="78792"/>
                </a:lnTo>
                <a:lnTo>
                  <a:pt x="212368" y="73584"/>
                </a:lnTo>
                <a:lnTo>
                  <a:pt x="223021" y="68603"/>
                </a:lnTo>
                <a:lnTo>
                  <a:pt x="233900" y="63622"/>
                </a:lnTo>
                <a:lnTo>
                  <a:pt x="245006" y="59094"/>
                </a:lnTo>
                <a:lnTo>
                  <a:pt x="256111" y="54565"/>
                </a:lnTo>
                <a:lnTo>
                  <a:pt x="267444" y="50037"/>
                </a:lnTo>
                <a:lnTo>
                  <a:pt x="279003" y="45735"/>
                </a:lnTo>
                <a:lnTo>
                  <a:pt x="290562" y="41660"/>
                </a:lnTo>
                <a:lnTo>
                  <a:pt x="302801" y="37811"/>
                </a:lnTo>
                <a:lnTo>
                  <a:pt x="314586" y="34188"/>
                </a:lnTo>
                <a:lnTo>
                  <a:pt x="327052" y="30566"/>
                </a:lnTo>
                <a:lnTo>
                  <a:pt x="339291" y="27396"/>
                </a:lnTo>
                <a:lnTo>
                  <a:pt x="351983" y="24000"/>
                </a:lnTo>
                <a:lnTo>
                  <a:pt x="364449" y="21056"/>
                </a:lnTo>
                <a:lnTo>
                  <a:pt x="377367" y="18113"/>
                </a:lnTo>
                <a:lnTo>
                  <a:pt x="390286" y="15622"/>
                </a:lnTo>
                <a:lnTo>
                  <a:pt x="403432" y="13132"/>
                </a:lnTo>
                <a:lnTo>
                  <a:pt x="416804" y="10868"/>
                </a:lnTo>
                <a:lnTo>
                  <a:pt x="430176" y="8830"/>
                </a:lnTo>
                <a:lnTo>
                  <a:pt x="443775" y="7245"/>
                </a:lnTo>
                <a:lnTo>
                  <a:pt x="457374" y="5660"/>
                </a:lnTo>
                <a:lnTo>
                  <a:pt x="470973" y="4075"/>
                </a:lnTo>
                <a:lnTo>
                  <a:pt x="484798" y="2943"/>
                </a:lnTo>
                <a:lnTo>
                  <a:pt x="498624" y="1811"/>
                </a:lnTo>
                <a:lnTo>
                  <a:pt x="512902" y="1132"/>
                </a:lnTo>
                <a:lnTo>
                  <a:pt x="526954" y="679"/>
                </a:lnTo>
                <a:lnTo>
                  <a:pt x="541233" y="226"/>
                </a:lnTo>
                <a:lnTo>
                  <a:pt x="555739" y="0"/>
                </a:lnTo>
                <a:close/>
              </a:path>
            </a:pathLst>
          </a:custGeom>
          <a:solidFill>
            <a:srgbClr val="282944"/>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028579874"/>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p:cTn id="12" dur="500" fill="hold"/>
                                        <p:tgtEl>
                                          <p:spTgt spid="27"/>
                                        </p:tgtEl>
                                        <p:attrNameLst>
                                          <p:attrName>ppt_w</p:attrName>
                                        </p:attrNameLst>
                                      </p:cBhvr>
                                      <p:tavLst>
                                        <p:tav tm="0">
                                          <p:val>
                                            <p:fltVal val="0"/>
                                          </p:val>
                                        </p:tav>
                                        <p:tav tm="100000">
                                          <p:val>
                                            <p:strVal val="#ppt_w"/>
                                          </p:val>
                                        </p:tav>
                                      </p:tavLst>
                                    </p:anim>
                                    <p:anim calcmode="lin" valueType="num">
                                      <p:cBhvr>
                                        <p:cTn id="13" dur="500" fill="hold"/>
                                        <p:tgtEl>
                                          <p:spTgt spid="27"/>
                                        </p:tgtEl>
                                        <p:attrNameLst>
                                          <p:attrName>ppt_h</p:attrName>
                                        </p:attrNameLst>
                                      </p:cBhvr>
                                      <p:tavLst>
                                        <p:tav tm="0">
                                          <p:val>
                                            <p:fltVal val="0"/>
                                          </p:val>
                                        </p:tav>
                                        <p:tav tm="100000">
                                          <p:val>
                                            <p:strVal val="#ppt_h"/>
                                          </p:val>
                                        </p:tav>
                                      </p:tavLst>
                                    </p:anim>
                                    <p:animEffect transition="in" filter="fade">
                                      <p:cBhvr>
                                        <p:cTn id="14" dur="500"/>
                                        <p:tgtEl>
                                          <p:spTgt spid="2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p:cTn id="17" dur="500" fill="hold"/>
                                        <p:tgtEl>
                                          <p:spTgt spid="29"/>
                                        </p:tgtEl>
                                        <p:attrNameLst>
                                          <p:attrName>ppt_w</p:attrName>
                                        </p:attrNameLst>
                                      </p:cBhvr>
                                      <p:tavLst>
                                        <p:tav tm="0">
                                          <p:val>
                                            <p:fltVal val="0"/>
                                          </p:val>
                                        </p:tav>
                                        <p:tav tm="100000">
                                          <p:val>
                                            <p:strVal val="#ppt_w"/>
                                          </p:val>
                                        </p:tav>
                                      </p:tavLst>
                                    </p:anim>
                                    <p:anim calcmode="lin" valueType="num">
                                      <p:cBhvr>
                                        <p:cTn id="18" dur="500" fill="hold"/>
                                        <p:tgtEl>
                                          <p:spTgt spid="29"/>
                                        </p:tgtEl>
                                        <p:attrNameLst>
                                          <p:attrName>ppt_h</p:attrName>
                                        </p:attrNameLst>
                                      </p:cBhvr>
                                      <p:tavLst>
                                        <p:tav tm="0">
                                          <p:val>
                                            <p:fltVal val="0"/>
                                          </p:val>
                                        </p:tav>
                                        <p:tav tm="100000">
                                          <p:val>
                                            <p:strVal val="#ppt_h"/>
                                          </p:val>
                                        </p:tav>
                                      </p:tavLst>
                                    </p:anim>
                                    <p:animEffect transition="in" filter="fade">
                                      <p:cBhvr>
                                        <p:cTn id="19" dur="500"/>
                                        <p:tgtEl>
                                          <p:spTgt spid="29"/>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500" fill="hold"/>
                                        <p:tgtEl>
                                          <p:spTgt spid="31"/>
                                        </p:tgtEl>
                                        <p:attrNameLst>
                                          <p:attrName>ppt_w</p:attrName>
                                        </p:attrNameLst>
                                      </p:cBhvr>
                                      <p:tavLst>
                                        <p:tav tm="0">
                                          <p:val>
                                            <p:fltVal val="0"/>
                                          </p:val>
                                        </p:tav>
                                        <p:tav tm="100000">
                                          <p:val>
                                            <p:strVal val="#ppt_w"/>
                                          </p:val>
                                        </p:tav>
                                      </p:tavLst>
                                    </p:anim>
                                    <p:anim calcmode="lin" valueType="num">
                                      <p:cBhvr>
                                        <p:cTn id="23" dur="500" fill="hold"/>
                                        <p:tgtEl>
                                          <p:spTgt spid="31"/>
                                        </p:tgtEl>
                                        <p:attrNameLst>
                                          <p:attrName>ppt_h</p:attrName>
                                        </p:attrNameLst>
                                      </p:cBhvr>
                                      <p:tavLst>
                                        <p:tav tm="0">
                                          <p:val>
                                            <p:fltVal val="0"/>
                                          </p:val>
                                        </p:tav>
                                        <p:tav tm="100000">
                                          <p:val>
                                            <p:strVal val="#ppt_h"/>
                                          </p:val>
                                        </p:tav>
                                      </p:tavLst>
                                    </p:anim>
                                    <p:animEffect transition="in" filter="fade">
                                      <p:cBhvr>
                                        <p:cTn id="24" dur="500"/>
                                        <p:tgtEl>
                                          <p:spTgt spid="31"/>
                                        </p:tgtEl>
                                      </p:cBhvr>
                                    </p:animEffect>
                                  </p:childTnLst>
                                </p:cTn>
                              </p:par>
                            </p:childTnLst>
                          </p:cTn>
                        </p:par>
                        <p:par>
                          <p:cTn id="25" fill="hold">
                            <p:stCondLst>
                              <p:cond delay="500"/>
                            </p:stCondLst>
                            <p:childTnLst>
                              <p:par>
                                <p:cTn id="26" presetID="10" presetClass="entr" presetSubtype="0" fill="hold" nodeType="afterEffect">
                                  <p:stCondLst>
                                    <p:cond delay="25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750"/>
                                        <p:tgtEl>
                                          <p:spTgt spid="3"/>
                                        </p:tgtEl>
                                      </p:cBhvr>
                                    </p:animEffect>
                                  </p:childTnLst>
                                </p:cTn>
                              </p:par>
                            </p:childTnLst>
                          </p:cTn>
                        </p:par>
                        <p:par>
                          <p:cTn id="29" fill="hold">
                            <p:stCondLst>
                              <p:cond delay="1500"/>
                            </p:stCondLst>
                            <p:childTnLst>
                              <p:par>
                                <p:cTn id="30" presetID="10" presetClass="entr" presetSubtype="0" fill="hold" nodeType="afterEffect">
                                  <p:stCondLst>
                                    <p:cond delay="25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750"/>
                                        <p:tgtEl>
                                          <p:spTgt spid="4"/>
                                        </p:tgtEl>
                                      </p:cBhvr>
                                    </p:animEffect>
                                  </p:childTnLst>
                                </p:cTn>
                              </p:par>
                            </p:childTnLst>
                          </p:cTn>
                        </p:par>
                        <p:par>
                          <p:cTn id="33" fill="hold">
                            <p:stCondLst>
                              <p:cond delay="2500"/>
                            </p:stCondLst>
                            <p:childTnLst>
                              <p:par>
                                <p:cTn id="34" presetID="10" presetClass="entr" presetSubtype="0" fill="hold" nodeType="afterEffect">
                                  <p:stCondLst>
                                    <p:cond delay="25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750"/>
                                        <p:tgtEl>
                                          <p:spTgt spid="5"/>
                                        </p:tgtEl>
                                      </p:cBhvr>
                                    </p:animEffect>
                                  </p:childTnLst>
                                </p:cTn>
                              </p:par>
                            </p:childTnLst>
                          </p:cTn>
                        </p:par>
                        <p:par>
                          <p:cTn id="37" fill="hold">
                            <p:stCondLst>
                              <p:cond delay="3500"/>
                            </p:stCondLst>
                            <p:childTnLst>
                              <p:par>
                                <p:cTn id="38" presetID="10" presetClass="entr" presetSubtype="0" fill="hold" nodeType="afterEffect">
                                  <p:stCondLst>
                                    <p:cond delay="25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9" grpId="0" animBg="1"/>
      <p:bldP spid="3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82944"/>
        </a:solidFill>
        <a:effectLst/>
      </p:bgPr>
    </p:bg>
    <p:spTree>
      <p:nvGrpSpPr>
        <p:cNvPr id="1" name=""/>
        <p:cNvGrpSpPr/>
        <p:nvPr/>
      </p:nvGrpSpPr>
      <p:grpSpPr>
        <a:xfrm>
          <a:off x="0" y="0"/>
          <a:ext cx="0" cy="0"/>
          <a:chOff x="0" y="0"/>
          <a:chExt cx="0" cy="0"/>
        </a:xfrm>
      </p:grpSpPr>
      <p:pic>
        <p:nvPicPr>
          <p:cNvPr id="35847" name="图片占位符 2"/>
          <p:cNvPicPr>
            <a:picLocks noGrp="1" noChangeAspect="1"/>
          </p:cNvPicPr>
          <p:nvPr>
            <p:ph type="pic" sz="quarter" idx="4294967295"/>
          </p:nvPr>
        </p:nvPicPr>
        <p:blipFill>
          <a:blip r:embed="rId3" cstate="print">
            <a:extLst>
              <a:ext uri="{28A0092B-C50C-407E-A947-70E740481C1C}">
                <a14:useLocalDpi xmlns:a14="http://schemas.microsoft.com/office/drawing/2010/main" val="0"/>
              </a:ext>
            </a:extLst>
          </a:blip>
          <a:srcRect l="4785" r="4785"/>
          <a:stretch>
            <a:fillRect/>
          </a:stretch>
        </p:blipFill>
        <p:spPr>
          <a:xfrm>
            <a:off x="1353670" y="1795463"/>
            <a:ext cx="3201988" cy="2251075"/>
          </a:xfrm>
        </p:spPr>
      </p:pic>
      <p:pic>
        <p:nvPicPr>
          <p:cNvPr id="35848" name="图片占位符 3"/>
          <p:cNvPicPr>
            <a:picLocks noGrp="1" noChangeAspect="1"/>
          </p:cNvPicPr>
          <p:nvPr>
            <p:ph type="pic" sz="quarter" idx="4294967295"/>
          </p:nvPr>
        </p:nvPicPr>
        <p:blipFill>
          <a:blip r:embed="rId4">
            <a:extLst>
              <a:ext uri="{28A0092B-C50C-407E-A947-70E740481C1C}">
                <a14:useLocalDpi xmlns:a14="http://schemas.microsoft.com/office/drawing/2010/main" val="0"/>
              </a:ext>
            </a:extLst>
          </a:blip>
          <a:srcRect l="12712" r="12712"/>
          <a:stretch>
            <a:fillRect/>
          </a:stretch>
        </p:blipFill>
        <p:spPr>
          <a:xfrm>
            <a:off x="7771933" y="1779588"/>
            <a:ext cx="3190875" cy="2266950"/>
          </a:xfrm>
        </p:spPr>
      </p:pic>
      <p:pic>
        <p:nvPicPr>
          <p:cNvPr id="35849" name="图片占位符 4"/>
          <p:cNvPicPr>
            <a:picLocks noGrp="1" noChangeAspect="1"/>
          </p:cNvPicPr>
          <p:nvPr>
            <p:ph type="pic" sz="quarter" idx="4294967295"/>
          </p:nvPr>
        </p:nvPicPr>
        <p:blipFill>
          <a:blip r:embed="rId5" cstate="print">
            <a:extLst>
              <a:ext uri="{28A0092B-C50C-407E-A947-70E740481C1C}">
                <a14:useLocalDpi xmlns:a14="http://schemas.microsoft.com/office/drawing/2010/main" val="0"/>
              </a:ext>
            </a:extLst>
          </a:blip>
          <a:srcRect l="6174" r="6174"/>
          <a:stretch>
            <a:fillRect/>
          </a:stretch>
        </p:blipFill>
        <p:spPr>
          <a:xfrm>
            <a:off x="4555658" y="1779588"/>
            <a:ext cx="3216275" cy="2266950"/>
          </a:xfrm>
        </p:spPr>
      </p:pic>
      <p:sp>
        <p:nvSpPr>
          <p:cNvPr id="32" name="TextBox 31"/>
          <p:cNvSpPr txBox="1">
            <a:spLocks noChangeArrowheads="1"/>
          </p:cNvSpPr>
          <p:nvPr/>
        </p:nvSpPr>
        <p:spPr bwMode="auto">
          <a:xfrm>
            <a:off x="1463954" y="4366202"/>
            <a:ext cx="2710822" cy="1031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00" tIns="22850" rIns="45700" bIns="22850">
            <a:spAutoFit/>
          </a:bodyPr>
          <a:lstStyle>
            <a:lvl1pPr eaLnBrk="0" hangingPunct="0">
              <a:defRPr sz="2100">
                <a:solidFill>
                  <a:schemeClr val="tx1"/>
                </a:solidFill>
                <a:latin typeface="Calibri" panose="020F0502020204030204" pitchFamily="34" charset="0"/>
                <a:ea typeface="MS PGothic" panose="020B0600070205080204" pitchFamily="34" charset="-128"/>
              </a:defRPr>
            </a:lvl1pPr>
            <a:lvl2pPr marL="742950" indent="-285750" eaLnBrk="0" hangingPunct="0">
              <a:defRPr sz="2100">
                <a:solidFill>
                  <a:schemeClr val="tx1"/>
                </a:solidFill>
                <a:latin typeface="Calibri" panose="020F0502020204030204" pitchFamily="34" charset="0"/>
                <a:ea typeface="MS PGothic" panose="020B0600070205080204" pitchFamily="34" charset="-128"/>
              </a:defRPr>
            </a:lvl2pPr>
            <a:lvl3pPr marL="1143000" indent="-228600" eaLnBrk="0" hangingPunct="0">
              <a:defRPr sz="2100">
                <a:solidFill>
                  <a:schemeClr val="tx1"/>
                </a:solidFill>
                <a:latin typeface="Calibri" panose="020F0502020204030204" pitchFamily="34" charset="0"/>
                <a:ea typeface="MS PGothic" panose="020B0600070205080204" pitchFamily="34" charset="-128"/>
              </a:defRPr>
            </a:lvl3pPr>
            <a:lvl4pPr marL="1600200" indent="-228600" eaLnBrk="0" hangingPunct="0">
              <a:defRPr sz="2100">
                <a:solidFill>
                  <a:schemeClr val="tx1"/>
                </a:solidFill>
                <a:latin typeface="Calibri" panose="020F0502020204030204" pitchFamily="34" charset="0"/>
                <a:ea typeface="MS PGothic" panose="020B0600070205080204" pitchFamily="34" charset="-128"/>
              </a:defRPr>
            </a:lvl4pPr>
            <a:lvl5pPr marL="2057400" indent="-228600" eaLnBrk="0" hangingPunct="0">
              <a:defRPr sz="2100">
                <a:solidFill>
                  <a:schemeClr val="tx1"/>
                </a:solidFill>
                <a:latin typeface="Calibri" panose="020F0502020204030204" pitchFamily="34" charset="0"/>
                <a:ea typeface="MS PGothic" panose="020B0600070205080204" pitchFamily="34" charset="-128"/>
              </a:defRPr>
            </a:lvl5pPr>
            <a:lvl6pPr marL="25146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6pPr>
            <a:lvl7pPr marL="29718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7pPr>
            <a:lvl8pPr marL="34290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8pPr>
            <a:lvl9pPr marL="38862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输入标题文本</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在此输入您的文本在此输入您的文本在此输入您的文本在此输入您的文本在此输入您的文本</a:t>
            </a:r>
          </a:p>
        </p:txBody>
      </p:sp>
      <p:sp>
        <p:nvSpPr>
          <p:cNvPr id="35" name="TextBox 34"/>
          <p:cNvSpPr txBox="1">
            <a:spLocks noChangeArrowheads="1"/>
          </p:cNvSpPr>
          <p:nvPr/>
        </p:nvSpPr>
        <p:spPr bwMode="auto">
          <a:xfrm>
            <a:off x="4741383" y="4366202"/>
            <a:ext cx="2710822" cy="1031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00" tIns="22850" rIns="45700" bIns="22850">
            <a:spAutoFit/>
          </a:bodyPr>
          <a:lstStyle>
            <a:lvl1pPr eaLnBrk="0" hangingPunct="0">
              <a:defRPr sz="2100">
                <a:solidFill>
                  <a:schemeClr val="tx1"/>
                </a:solidFill>
                <a:latin typeface="Calibri" panose="020F0502020204030204" pitchFamily="34" charset="0"/>
                <a:ea typeface="MS PGothic" panose="020B0600070205080204" pitchFamily="34" charset="-128"/>
              </a:defRPr>
            </a:lvl1pPr>
            <a:lvl2pPr marL="742950" indent="-285750" eaLnBrk="0" hangingPunct="0">
              <a:defRPr sz="2100">
                <a:solidFill>
                  <a:schemeClr val="tx1"/>
                </a:solidFill>
                <a:latin typeface="Calibri" panose="020F0502020204030204" pitchFamily="34" charset="0"/>
                <a:ea typeface="MS PGothic" panose="020B0600070205080204" pitchFamily="34" charset="-128"/>
              </a:defRPr>
            </a:lvl2pPr>
            <a:lvl3pPr marL="1143000" indent="-228600" eaLnBrk="0" hangingPunct="0">
              <a:defRPr sz="2100">
                <a:solidFill>
                  <a:schemeClr val="tx1"/>
                </a:solidFill>
                <a:latin typeface="Calibri" panose="020F0502020204030204" pitchFamily="34" charset="0"/>
                <a:ea typeface="MS PGothic" panose="020B0600070205080204" pitchFamily="34" charset="-128"/>
              </a:defRPr>
            </a:lvl3pPr>
            <a:lvl4pPr marL="1600200" indent="-228600" eaLnBrk="0" hangingPunct="0">
              <a:defRPr sz="2100">
                <a:solidFill>
                  <a:schemeClr val="tx1"/>
                </a:solidFill>
                <a:latin typeface="Calibri" panose="020F0502020204030204" pitchFamily="34" charset="0"/>
                <a:ea typeface="MS PGothic" panose="020B0600070205080204" pitchFamily="34" charset="-128"/>
              </a:defRPr>
            </a:lvl4pPr>
            <a:lvl5pPr marL="2057400" indent="-228600" eaLnBrk="0" hangingPunct="0">
              <a:defRPr sz="2100">
                <a:solidFill>
                  <a:schemeClr val="tx1"/>
                </a:solidFill>
                <a:latin typeface="Calibri" panose="020F0502020204030204" pitchFamily="34" charset="0"/>
                <a:ea typeface="MS PGothic" panose="020B0600070205080204" pitchFamily="34" charset="-128"/>
              </a:defRPr>
            </a:lvl5pPr>
            <a:lvl6pPr marL="25146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6pPr>
            <a:lvl7pPr marL="29718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7pPr>
            <a:lvl8pPr marL="34290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8pPr>
            <a:lvl9pPr marL="38862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输入标题文本</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在此输入您的文本在此输入您的文本在此输入您的文本在此输入您的文本在此输入您的文本</a:t>
            </a:r>
          </a:p>
        </p:txBody>
      </p:sp>
      <p:sp>
        <p:nvSpPr>
          <p:cNvPr id="36" name="TextBox 35"/>
          <p:cNvSpPr txBox="1">
            <a:spLocks noChangeArrowheads="1"/>
          </p:cNvSpPr>
          <p:nvPr/>
        </p:nvSpPr>
        <p:spPr bwMode="auto">
          <a:xfrm>
            <a:off x="8069600" y="4366202"/>
            <a:ext cx="2709235" cy="109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00" tIns="22850" rIns="45700" bIns="22850">
            <a:spAutoFit/>
          </a:bodyPr>
          <a:lstStyle>
            <a:lvl1pPr eaLnBrk="0" hangingPunct="0">
              <a:defRPr sz="2100">
                <a:solidFill>
                  <a:schemeClr val="tx1"/>
                </a:solidFill>
                <a:latin typeface="Calibri" panose="020F0502020204030204" pitchFamily="34" charset="0"/>
                <a:ea typeface="MS PGothic" panose="020B0600070205080204" pitchFamily="34" charset="-128"/>
              </a:defRPr>
            </a:lvl1pPr>
            <a:lvl2pPr marL="742950" indent="-285750" eaLnBrk="0" hangingPunct="0">
              <a:defRPr sz="2100">
                <a:solidFill>
                  <a:schemeClr val="tx1"/>
                </a:solidFill>
                <a:latin typeface="Calibri" panose="020F0502020204030204" pitchFamily="34" charset="0"/>
                <a:ea typeface="MS PGothic" panose="020B0600070205080204" pitchFamily="34" charset="-128"/>
              </a:defRPr>
            </a:lvl2pPr>
            <a:lvl3pPr marL="1143000" indent="-228600" eaLnBrk="0" hangingPunct="0">
              <a:defRPr sz="2100">
                <a:solidFill>
                  <a:schemeClr val="tx1"/>
                </a:solidFill>
                <a:latin typeface="Calibri" panose="020F0502020204030204" pitchFamily="34" charset="0"/>
                <a:ea typeface="MS PGothic" panose="020B0600070205080204" pitchFamily="34" charset="-128"/>
              </a:defRPr>
            </a:lvl3pPr>
            <a:lvl4pPr marL="1600200" indent="-228600" eaLnBrk="0" hangingPunct="0">
              <a:defRPr sz="2100">
                <a:solidFill>
                  <a:schemeClr val="tx1"/>
                </a:solidFill>
                <a:latin typeface="Calibri" panose="020F0502020204030204" pitchFamily="34" charset="0"/>
                <a:ea typeface="MS PGothic" panose="020B0600070205080204" pitchFamily="34" charset="-128"/>
              </a:defRPr>
            </a:lvl4pPr>
            <a:lvl5pPr marL="2057400" indent="-228600" eaLnBrk="0" hangingPunct="0">
              <a:defRPr sz="2100">
                <a:solidFill>
                  <a:schemeClr val="tx1"/>
                </a:solidFill>
                <a:latin typeface="Calibri" panose="020F0502020204030204" pitchFamily="34" charset="0"/>
                <a:ea typeface="MS PGothic" panose="020B0600070205080204" pitchFamily="34" charset="-128"/>
              </a:defRPr>
            </a:lvl5pPr>
            <a:lvl6pPr marL="25146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6pPr>
            <a:lvl7pPr marL="29718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7pPr>
            <a:lvl8pPr marL="34290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8pPr>
            <a:lvl9pPr marL="38862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输入标题文本</a:t>
            </a:r>
            <a:endPar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在此输入您的文本在此输入您的文本在此输入您的文本在此输入您的文本在此输入您的文本</a:t>
            </a:r>
          </a:p>
        </p:txBody>
      </p:sp>
    </p:spTree>
    <p:extLst>
      <p:ext uri="{BB962C8B-B14F-4D97-AF65-F5344CB8AC3E}">
        <p14:creationId xmlns:p14="http://schemas.microsoft.com/office/powerpoint/2010/main" val="3481440455"/>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53" presetClass="entr" presetSubtype="16" fill="hold" nodeType="afterEffect">
                                  <p:stCondLst>
                                    <p:cond delay="0"/>
                                  </p:stCondLst>
                                  <p:childTnLst>
                                    <p:set>
                                      <p:cBhvr>
                                        <p:cTn id="6" dur="1" fill="hold">
                                          <p:stCondLst>
                                            <p:cond delay="0"/>
                                          </p:stCondLst>
                                        </p:cTn>
                                        <p:tgtEl>
                                          <p:spTgt spid="35847"/>
                                        </p:tgtEl>
                                        <p:attrNameLst>
                                          <p:attrName>style.visibility</p:attrName>
                                        </p:attrNameLst>
                                      </p:cBhvr>
                                      <p:to>
                                        <p:strVal val="visible"/>
                                      </p:to>
                                    </p:set>
                                    <p:anim calcmode="lin" valueType="num">
                                      <p:cBhvr>
                                        <p:cTn id="7" dur="500" fill="hold"/>
                                        <p:tgtEl>
                                          <p:spTgt spid="35847"/>
                                        </p:tgtEl>
                                        <p:attrNameLst>
                                          <p:attrName>ppt_w</p:attrName>
                                        </p:attrNameLst>
                                      </p:cBhvr>
                                      <p:tavLst>
                                        <p:tav tm="0">
                                          <p:val>
                                            <p:fltVal val="0"/>
                                          </p:val>
                                        </p:tav>
                                        <p:tav tm="100000">
                                          <p:val>
                                            <p:strVal val="#ppt_w"/>
                                          </p:val>
                                        </p:tav>
                                      </p:tavLst>
                                    </p:anim>
                                    <p:anim calcmode="lin" valueType="num">
                                      <p:cBhvr>
                                        <p:cTn id="8" dur="500" fill="hold"/>
                                        <p:tgtEl>
                                          <p:spTgt spid="35847"/>
                                        </p:tgtEl>
                                        <p:attrNameLst>
                                          <p:attrName>ppt_h</p:attrName>
                                        </p:attrNameLst>
                                      </p:cBhvr>
                                      <p:tavLst>
                                        <p:tav tm="0">
                                          <p:val>
                                            <p:fltVal val="0"/>
                                          </p:val>
                                        </p:tav>
                                        <p:tav tm="100000">
                                          <p:val>
                                            <p:strVal val="#ppt_h"/>
                                          </p:val>
                                        </p:tav>
                                      </p:tavLst>
                                    </p:anim>
                                    <p:animEffect transition="in" filter="fade">
                                      <p:cBhvr>
                                        <p:cTn id="9" dur="500"/>
                                        <p:tgtEl>
                                          <p:spTgt spid="35847"/>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5849"/>
                                        </p:tgtEl>
                                        <p:attrNameLst>
                                          <p:attrName>style.visibility</p:attrName>
                                        </p:attrNameLst>
                                      </p:cBhvr>
                                      <p:to>
                                        <p:strVal val="visible"/>
                                      </p:to>
                                    </p:set>
                                    <p:anim calcmode="lin" valueType="num">
                                      <p:cBhvr>
                                        <p:cTn id="13" dur="500" fill="hold"/>
                                        <p:tgtEl>
                                          <p:spTgt spid="35849"/>
                                        </p:tgtEl>
                                        <p:attrNameLst>
                                          <p:attrName>ppt_w</p:attrName>
                                        </p:attrNameLst>
                                      </p:cBhvr>
                                      <p:tavLst>
                                        <p:tav tm="0">
                                          <p:val>
                                            <p:fltVal val="0"/>
                                          </p:val>
                                        </p:tav>
                                        <p:tav tm="100000">
                                          <p:val>
                                            <p:strVal val="#ppt_w"/>
                                          </p:val>
                                        </p:tav>
                                      </p:tavLst>
                                    </p:anim>
                                    <p:anim calcmode="lin" valueType="num">
                                      <p:cBhvr>
                                        <p:cTn id="14" dur="500" fill="hold"/>
                                        <p:tgtEl>
                                          <p:spTgt spid="35849"/>
                                        </p:tgtEl>
                                        <p:attrNameLst>
                                          <p:attrName>ppt_h</p:attrName>
                                        </p:attrNameLst>
                                      </p:cBhvr>
                                      <p:tavLst>
                                        <p:tav tm="0">
                                          <p:val>
                                            <p:fltVal val="0"/>
                                          </p:val>
                                        </p:tav>
                                        <p:tav tm="100000">
                                          <p:val>
                                            <p:strVal val="#ppt_h"/>
                                          </p:val>
                                        </p:tav>
                                      </p:tavLst>
                                    </p:anim>
                                    <p:animEffect transition="in" filter="fade">
                                      <p:cBhvr>
                                        <p:cTn id="15" dur="500"/>
                                        <p:tgtEl>
                                          <p:spTgt spid="35849"/>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35848"/>
                                        </p:tgtEl>
                                        <p:attrNameLst>
                                          <p:attrName>style.visibility</p:attrName>
                                        </p:attrNameLst>
                                      </p:cBhvr>
                                      <p:to>
                                        <p:strVal val="visible"/>
                                      </p:to>
                                    </p:set>
                                    <p:anim calcmode="lin" valueType="num">
                                      <p:cBhvr>
                                        <p:cTn id="19" dur="500" fill="hold"/>
                                        <p:tgtEl>
                                          <p:spTgt spid="35848"/>
                                        </p:tgtEl>
                                        <p:attrNameLst>
                                          <p:attrName>ppt_w</p:attrName>
                                        </p:attrNameLst>
                                      </p:cBhvr>
                                      <p:tavLst>
                                        <p:tav tm="0">
                                          <p:val>
                                            <p:fltVal val="0"/>
                                          </p:val>
                                        </p:tav>
                                        <p:tav tm="100000">
                                          <p:val>
                                            <p:strVal val="#ppt_w"/>
                                          </p:val>
                                        </p:tav>
                                      </p:tavLst>
                                    </p:anim>
                                    <p:anim calcmode="lin" valueType="num">
                                      <p:cBhvr>
                                        <p:cTn id="20" dur="500" fill="hold"/>
                                        <p:tgtEl>
                                          <p:spTgt spid="35848"/>
                                        </p:tgtEl>
                                        <p:attrNameLst>
                                          <p:attrName>ppt_h</p:attrName>
                                        </p:attrNameLst>
                                      </p:cBhvr>
                                      <p:tavLst>
                                        <p:tav tm="0">
                                          <p:val>
                                            <p:fltVal val="0"/>
                                          </p:val>
                                        </p:tav>
                                        <p:tav tm="100000">
                                          <p:val>
                                            <p:strVal val="#ppt_h"/>
                                          </p:val>
                                        </p:tav>
                                      </p:tavLst>
                                    </p:anim>
                                    <p:animEffect transition="in" filter="fade">
                                      <p:cBhvr>
                                        <p:cTn id="21" dur="500"/>
                                        <p:tgtEl>
                                          <p:spTgt spid="35848"/>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childTnLst>
                          </p:cTn>
                        </p:par>
                        <p:par>
                          <p:cTn id="26" fill="hold" nodeType="afterGroup">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childTnLst>
                          </p:cTn>
                        </p:par>
                        <p:par>
                          <p:cTn id="30" fill="hold" nodeType="afterGroup">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5" grpId="0"/>
      <p:bldP spid="3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110000"/>
                    </a14:imgEffect>
                    <a14:imgEffect>
                      <a14:brightnessContrast bright="20000" contrast="-4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7F16022-05EC-4641-94CE-CE8B9FC41B7C}"/>
              </a:ext>
            </a:extLst>
          </p:cNvPr>
          <p:cNvSpPr/>
          <p:nvPr/>
        </p:nvSpPr>
        <p:spPr>
          <a:xfrm>
            <a:off x="4679598" y="1774858"/>
            <a:ext cx="2678999" cy="2109173"/>
          </a:xfrm>
          <a:prstGeom prst="rect">
            <a:avLst/>
          </a:prstGeom>
          <a:noFill/>
          <a:ln w="76200">
            <a:solidFill>
              <a:srgbClr val="F7B9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pic>
        <p:nvPicPr>
          <p:cNvPr id="3" name="图片 2">
            <a:extLst>
              <a:ext uri="{FF2B5EF4-FFF2-40B4-BE49-F238E27FC236}">
                <a16:creationId xmlns:a16="http://schemas.microsoft.com/office/drawing/2014/main" id="{B06A0C18-DA59-4135-B73B-139D78D17A96}"/>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300000"/>
                    </a14:imgEffect>
                  </a14:imgLayer>
                </a14:imgProps>
              </a:ext>
              <a:ext uri="{28A0092B-C50C-407E-A947-70E740481C1C}">
                <a14:useLocalDpi xmlns:a14="http://schemas.microsoft.com/office/drawing/2010/main" val="0"/>
              </a:ext>
            </a:extLst>
          </a:blip>
          <a:stretch>
            <a:fillRect/>
          </a:stretch>
        </p:blipFill>
        <p:spPr>
          <a:xfrm>
            <a:off x="6827583" y="499396"/>
            <a:ext cx="1288762" cy="1612560"/>
          </a:xfrm>
          <a:prstGeom prst="rect">
            <a:avLst/>
          </a:prstGeom>
        </p:spPr>
      </p:pic>
      <p:sp>
        <p:nvSpPr>
          <p:cNvPr id="7" name="等腰三角形 6">
            <a:extLst>
              <a:ext uri="{FF2B5EF4-FFF2-40B4-BE49-F238E27FC236}">
                <a16:creationId xmlns:a16="http://schemas.microsoft.com/office/drawing/2014/main" id="{F7EA0EA0-2142-4A97-B86C-4C02D31F5DA8}"/>
              </a:ext>
            </a:extLst>
          </p:cNvPr>
          <p:cNvSpPr/>
          <p:nvPr/>
        </p:nvSpPr>
        <p:spPr>
          <a:xfrm rot="4427486">
            <a:off x="509654" y="3175053"/>
            <a:ext cx="435045" cy="669024"/>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sp>
        <p:nvSpPr>
          <p:cNvPr id="8" name="直角三角形 7">
            <a:extLst>
              <a:ext uri="{FF2B5EF4-FFF2-40B4-BE49-F238E27FC236}">
                <a16:creationId xmlns:a16="http://schemas.microsoft.com/office/drawing/2014/main" id="{E807A01B-6839-4200-B423-CC4D580ABE3C}"/>
              </a:ext>
            </a:extLst>
          </p:cNvPr>
          <p:cNvSpPr/>
          <p:nvPr/>
        </p:nvSpPr>
        <p:spPr>
          <a:xfrm rot="8951784">
            <a:off x="976101" y="-72142"/>
            <a:ext cx="410547" cy="643955"/>
          </a:xfrm>
          <a:prstGeom prst="r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endParaRPr>
          </a:p>
        </p:txBody>
      </p:sp>
      <p:sp>
        <p:nvSpPr>
          <p:cNvPr id="11" name="文本框 10">
            <a:extLst>
              <a:ext uri="{FF2B5EF4-FFF2-40B4-BE49-F238E27FC236}">
                <a16:creationId xmlns:a16="http://schemas.microsoft.com/office/drawing/2014/main" id="{9D18F034-D210-481C-A562-446A28768C70}"/>
              </a:ext>
            </a:extLst>
          </p:cNvPr>
          <p:cNvSpPr txBox="1"/>
          <p:nvPr/>
        </p:nvSpPr>
        <p:spPr>
          <a:xfrm>
            <a:off x="3921850" y="1920378"/>
            <a:ext cx="2817844" cy="18620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500" b="1" i="0" u="none" strike="noStrike" kern="1200" cap="none" spc="600" normalizeH="0" baseline="0" noProof="0" dirty="0">
                <a:ln>
                  <a:noFill/>
                </a:ln>
                <a:solidFill>
                  <a:srgbClr val="F7B902"/>
                </a:solidFill>
                <a:effectLst/>
                <a:uLnTx/>
                <a:uFillTx/>
                <a:latin typeface="微软雅黑"/>
                <a:ea typeface="微软雅黑"/>
              </a:rPr>
              <a:t>03</a:t>
            </a:r>
            <a:endParaRPr kumimoji="0" lang="zh-CN" altLang="en-US" sz="11500" b="1" i="0" u="none" strike="noStrike" kern="1200" cap="none" spc="600" normalizeH="0" baseline="0" noProof="0" dirty="0">
              <a:ln>
                <a:noFill/>
              </a:ln>
              <a:solidFill>
                <a:srgbClr val="F7B902"/>
              </a:solidFill>
              <a:effectLst/>
              <a:uLnTx/>
              <a:uFillTx/>
              <a:latin typeface="微软雅黑"/>
              <a:ea typeface="微软雅黑"/>
            </a:endParaRPr>
          </a:p>
        </p:txBody>
      </p:sp>
      <p:sp>
        <p:nvSpPr>
          <p:cNvPr id="18" name="等腰三角形 17">
            <a:extLst>
              <a:ext uri="{FF2B5EF4-FFF2-40B4-BE49-F238E27FC236}">
                <a16:creationId xmlns:a16="http://schemas.microsoft.com/office/drawing/2014/main" id="{FA608294-B68D-46F7-BE6E-A3DFA252A20F}"/>
              </a:ext>
            </a:extLst>
          </p:cNvPr>
          <p:cNvSpPr/>
          <p:nvPr/>
        </p:nvSpPr>
        <p:spPr>
          <a:xfrm rot="4499097">
            <a:off x="3661653" y="6019972"/>
            <a:ext cx="610897" cy="420650"/>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sp>
        <p:nvSpPr>
          <p:cNvPr id="19" name="等腰三角形 18">
            <a:extLst>
              <a:ext uri="{FF2B5EF4-FFF2-40B4-BE49-F238E27FC236}">
                <a16:creationId xmlns:a16="http://schemas.microsoft.com/office/drawing/2014/main" id="{374FEED4-C5F4-46CD-9DFD-11F83137372B}"/>
              </a:ext>
            </a:extLst>
          </p:cNvPr>
          <p:cNvSpPr/>
          <p:nvPr/>
        </p:nvSpPr>
        <p:spPr>
          <a:xfrm rot="20002791">
            <a:off x="9773102" y="5339297"/>
            <a:ext cx="486623" cy="788852"/>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sp>
        <p:nvSpPr>
          <p:cNvPr id="20" name="等腰三角形 19">
            <a:extLst>
              <a:ext uri="{FF2B5EF4-FFF2-40B4-BE49-F238E27FC236}">
                <a16:creationId xmlns:a16="http://schemas.microsoft.com/office/drawing/2014/main" id="{4FE11CAE-EF54-437D-83B6-6C7FB3B6B4E7}"/>
              </a:ext>
            </a:extLst>
          </p:cNvPr>
          <p:cNvSpPr/>
          <p:nvPr/>
        </p:nvSpPr>
        <p:spPr>
          <a:xfrm rot="17150542">
            <a:off x="11543691" y="3653140"/>
            <a:ext cx="504988" cy="639459"/>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sp>
        <p:nvSpPr>
          <p:cNvPr id="21" name="直角三角形 20">
            <a:extLst>
              <a:ext uri="{FF2B5EF4-FFF2-40B4-BE49-F238E27FC236}">
                <a16:creationId xmlns:a16="http://schemas.microsoft.com/office/drawing/2014/main" id="{419D4CCE-80D4-44BE-AF6A-36749EEC9AFD}"/>
              </a:ext>
            </a:extLst>
          </p:cNvPr>
          <p:cNvSpPr/>
          <p:nvPr/>
        </p:nvSpPr>
        <p:spPr>
          <a:xfrm rot="3790826">
            <a:off x="3390202" y="554532"/>
            <a:ext cx="433311" cy="530931"/>
          </a:xfrm>
          <a:prstGeom prst="r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endParaRPr>
          </a:p>
        </p:txBody>
      </p:sp>
      <p:sp>
        <p:nvSpPr>
          <p:cNvPr id="22" name="直角三角形 21">
            <a:extLst>
              <a:ext uri="{FF2B5EF4-FFF2-40B4-BE49-F238E27FC236}">
                <a16:creationId xmlns:a16="http://schemas.microsoft.com/office/drawing/2014/main" id="{0CCCD7CA-F856-48A1-AFD4-EFF8F63E7B47}"/>
              </a:ext>
            </a:extLst>
          </p:cNvPr>
          <p:cNvSpPr/>
          <p:nvPr/>
        </p:nvSpPr>
        <p:spPr>
          <a:xfrm rot="14447448">
            <a:off x="10191836" y="368892"/>
            <a:ext cx="650536" cy="643955"/>
          </a:xfrm>
          <a:prstGeom prst="r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endParaRPr>
          </a:p>
        </p:txBody>
      </p:sp>
      <p:sp>
        <p:nvSpPr>
          <p:cNvPr id="24" name="等腰三角形 23">
            <a:extLst>
              <a:ext uri="{FF2B5EF4-FFF2-40B4-BE49-F238E27FC236}">
                <a16:creationId xmlns:a16="http://schemas.microsoft.com/office/drawing/2014/main" id="{889B3405-D59C-4C94-8018-A244AEB8D3C6}"/>
              </a:ext>
            </a:extLst>
          </p:cNvPr>
          <p:cNvSpPr/>
          <p:nvPr/>
        </p:nvSpPr>
        <p:spPr>
          <a:xfrm rot="19079620">
            <a:off x="10130255" y="3793429"/>
            <a:ext cx="283414" cy="358883"/>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sp>
        <p:nvSpPr>
          <p:cNvPr id="27" name="等腰三角形 26">
            <a:extLst>
              <a:ext uri="{FF2B5EF4-FFF2-40B4-BE49-F238E27FC236}">
                <a16:creationId xmlns:a16="http://schemas.microsoft.com/office/drawing/2014/main" id="{27ADABDA-CF39-4E8D-922D-961546D7C4AE}"/>
              </a:ext>
            </a:extLst>
          </p:cNvPr>
          <p:cNvSpPr/>
          <p:nvPr/>
        </p:nvSpPr>
        <p:spPr>
          <a:xfrm rot="3151238">
            <a:off x="150671" y="5919445"/>
            <a:ext cx="486623" cy="788852"/>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sp>
        <p:nvSpPr>
          <p:cNvPr id="29" name="等腰三角形 28">
            <a:extLst>
              <a:ext uri="{FF2B5EF4-FFF2-40B4-BE49-F238E27FC236}">
                <a16:creationId xmlns:a16="http://schemas.microsoft.com/office/drawing/2014/main" id="{AF4FD178-5CA4-44D1-94B2-9F3C98D3EAFB}"/>
              </a:ext>
            </a:extLst>
          </p:cNvPr>
          <p:cNvSpPr/>
          <p:nvPr/>
        </p:nvSpPr>
        <p:spPr>
          <a:xfrm rot="13754579">
            <a:off x="9252016" y="2503845"/>
            <a:ext cx="283414" cy="358883"/>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sp>
        <p:nvSpPr>
          <p:cNvPr id="30" name="等腰三角形 29">
            <a:extLst>
              <a:ext uri="{FF2B5EF4-FFF2-40B4-BE49-F238E27FC236}">
                <a16:creationId xmlns:a16="http://schemas.microsoft.com/office/drawing/2014/main" id="{03D3C0F1-30D1-453C-8CE7-0D6D92E52874}"/>
              </a:ext>
            </a:extLst>
          </p:cNvPr>
          <p:cNvSpPr/>
          <p:nvPr/>
        </p:nvSpPr>
        <p:spPr>
          <a:xfrm rot="306111">
            <a:off x="6752604" y="5432597"/>
            <a:ext cx="270010" cy="302380"/>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sp>
        <p:nvSpPr>
          <p:cNvPr id="31" name="等腰三角形 30">
            <a:extLst>
              <a:ext uri="{FF2B5EF4-FFF2-40B4-BE49-F238E27FC236}">
                <a16:creationId xmlns:a16="http://schemas.microsoft.com/office/drawing/2014/main" id="{180832EC-79B3-44A1-9829-D9A9E46FB138}"/>
              </a:ext>
            </a:extLst>
          </p:cNvPr>
          <p:cNvSpPr/>
          <p:nvPr/>
        </p:nvSpPr>
        <p:spPr>
          <a:xfrm rot="2503585">
            <a:off x="1941559" y="4170852"/>
            <a:ext cx="297989" cy="516716"/>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sp>
        <p:nvSpPr>
          <p:cNvPr id="26" name="文本框 25">
            <a:extLst>
              <a:ext uri="{FF2B5EF4-FFF2-40B4-BE49-F238E27FC236}">
                <a16:creationId xmlns:a16="http://schemas.microsoft.com/office/drawing/2014/main" id="{4EC9205D-E7A4-4CD4-90B3-6C839942FC55}"/>
              </a:ext>
            </a:extLst>
          </p:cNvPr>
          <p:cNvSpPr txBox="1"/>
          <p:nvPr/>
        </p:nvSpPr>
        <p:spPr>
          <a:xfrm>
            <a:off x="4535690" y="4071892"/>
            <a:ext cx="285560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7B902"/>
                </a:solidFill>
                <a:effectLst/>
                <a:uLnTx/>
                <a:uFillTx/>
                <a:latin typeface="微软雅黑"/>
                <a:ea typeface="微软雅黑"/>
              </a:rPr>
              <a:t>在此输入文字标题</a:t>
            </a:r>
            <a:endParaRPr kumimoji="0" lang="zh-CN" altLang="en-US" sz="2800" b="0" i="0" u="none" strike="noStrike" kern="1200" cap="none" spc="0" normalizeH="0" baseline="0" noProof="0" dirty="0">
              <a:ln>
                <a:noFill/>
              </a:ln>
              <a:solidFill>
                <a:srgbClr val="F7B902"/>
              </a:solidFill>
              <a:effectLst/>
              <a:uLnTx/>
              <a:uFillTx/>
              <a:latin typeface="微软雅黑"/>
              <a:ea typeface="微软雅黑"/>
            </a:endParaRPr>
          </a:p>
        </p:txBody>
      </p:sp>
      <p:sp>
        <p:nvSpPr>
          <p:cNvPr id="2" name="矩形 1">
            <a:extLst>
              <a:ext uri="{FF2B5EF4-FFF2-40B4-BE49-F238E27FC236}">
                <a16:creationId xmlns:a16="http://schemas.microsoft.com/office/drawing/2014/main" id="{7ECA950B-E085-48EF-9E86-E4A9D2F91580}"/>
              </a:ext>
            </a:extLst>
          </p:cNvPr>
          <p:cNvSpPr/>
          <p:nvPr/>
        </p:nvSpPr>
        <p:spPr>
          <a:xfrm>
            <a:off x="4535690" y="4472002"/>
            <a:ext cx="3735813"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300" normalizeH="0" baseline="0" noProof="0" dirty="0">
                <a:ln>
                  <a:noFill/>
                </a:ln>
                <a:solidFill>
                  <a:srgbClr val="F7B902"/>
                </a:solidFill>
                <a:effectLst/>
                <a:uLnTx/>
                <a:uFillTx/>
                <a:latin typeface="微软雅黑"/>
                <a:ea typeface="微软雅黑"/>
              </a:rPr>
              <a:t>在此输入文字标题在此输入文字标题在此输入文字标题在此输入文字标题在此输入文字标题在此输入文字标题</a:t>
            </a:r>
          </a:p>
        </p:txBody>
      </p:sp>
    </p:spTree>
    <p:extLst>
      <p:ext uri="{BB962C8B-B14F-4D97-AF65-F5344CB8AC3E}">
        <p14:creationId xmlns:p14="http://schemas.microsoft.com/office/powerpoint/2010/main" val="15893811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advClick="0" advTm="0">
        <p15:prstTrans prst="origami"/>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2" presetClass="entr" presetSubtype="8"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45" presetClass="entr" presetSubtype="0" fill="hold" grpId="0" nodeType="afterEffect">
                                  <p:stCondLst>
                                    <p:cond delay="0"/>
                                  </p:stCondLst>
                                  <p:iterate type="lt">
                                    <p:tmPct val="10000"/>
                                  </p:iterate>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anim calcmode="lin" valueType="num">
                                      <p:cBhvr>
                                        <p:cTn id="19" dur="500" fill="hold"/>
                                        <p:tgtEl>
                                          <p:spTgt spid="11"/>
                                        </p:tgtEl>
                                        <p:attrNameLst>
                                          <p:attrName>ppt_w</p:attrName>
                                        </p:attrNameLst>
                                      </p:cBhvr>
                                      <p:tavLst>
                                        <p:tav tm="0" fmla="#ppt_w*sin(2.5*pi*$)">
                                          <p:val>
                                            <p:fltVal val="0"/>
                                          </p:val>
                                        </p:tav>
                                        <p:tav tm="100000">
                                          <p:val>
                                            <p:fltVal val="1"/>
                                          </p:val>
                                        </p:tav>
                                      </p:tavLst>
                                    </p:anim>
                                    <p:anim calcmode="lin" valueType="num">
                                      <p:cBhvr>
                                        <p:cTn id="20" dur="500" fill="hold"/>
                                        <p:tgtEl>
                                          <p:spTgt spid="11"/>
                                        </p:tgtEl>
                                        <p:attrNameLst>
                                          <p:attrName>ppt_h</p:attrName>
                                        </p:attrNameLst>
                                      </p:cBhvr>
                                      <p:tavLst>
                                        <p:tav tm="0">
                                          <p:val>
                                            <p:strVal val="#ppt_h"/>
                                          </p:val>
                                        </p:tav>
                                        <p:tav tm="100000">
                                          <p:val>
                                            <p:strVal val="#ppt_h"/>
                                          </p:val>
                                        </p:tav>
                                      </p:tavLst>
                                    </p:anim>
                                  </p:childTnLst>
                                </p:cTn>
                              </p:par>
                            </p:childTnLst>
                          </p:cTn>
                        </p:par>
                        <p:par>
                          <p:cTn id="21" fill="hold">
                            <p:stCondLst>
                              <p:cond delay="1550"/>
                            </p:stCondLst>
                            <p:childTnLst>
                              <p:par>
                                <p:cTn id="22" presetID="31" presetClass="entr" presetSubtype="0" fill="hold" grpId="0" nodeType="afterEffect">
                                  <p:stCondLst>
                                    <p:cond delay="0"/>
                                  </p:stCondLst>
                                  <p:iterate type="lt">
                                    <p:tmPct val="4444"/>
                                  </p:iterate>
                                  <p:childTnLst>
                                    <p:set>
                                      <p:cBhvr>
                                        <p:cTn id="23" dur="1" fill="hold">
                                          <p:stCondLst>
                                            <p:cond delay="0"/>
                                          </p:stCondLst>
                                        </p:cTn>
                                        <p:tgtEl>
                                          <p:spTgt spid="26"/>
                                        </p:tgtEl>
                                        <p:attrNameLst>
                                          <p:attrName>style.visibility</p:attrName>
                                        </p:attrNameLst>
                                      </p:cBhvr>
                                      <p:to>
                                        <p:strVal val="visible"/>
                                      </p:to>
                                    </p:set>
                                    <p:anim calcmode="lin" valueType="num">
                                      <p:cBhvr>
                                        <p:cTn id="24" dur="500" fill="hold"/>
                                        <p:tgtEl>
                                          <p:spTgt spid="26"/>
                                        </p:tgtEl>
                                        <p:attrNameLst>
                                          <p:attrName>ppt_w</p:attrName>
                                        </p:attrNameLst>
                                      </p:cBhvr>
                                      <p:tavLst>
                                        <p:tav tm="0">
                                          <p:val>
                                            <p:fltVal val="0"/>
                                          </p:val>
                                        </p:tav>
                                        <p:tav tm="100000">
                                          <p:val>
                                            <p:strVal val="#ppt_w"/>
                                          </p:val>
                                        </p:tav>
                                      </p:tavLst>
                                    </p:anim>
                                    <p:anim calcmode="lin" valueType="num">
                                      <p:cBhvr>
                                        <p:cTn id="25" dur="500" fill="hold"/>
                                        <p:tgtEl>
                                          <p:spTgt spid="26"/>
                                        </p:tgtEl>
                                        <p:attrNameLst>
                                          <p:attrName>ppt_h</p:attrName>
                                        </p:attrNameLst>
                                      </p:cBhvr>
                                      <p:tavLst>
                                        <p:tav tm="0">
                                          <p:val>
                                            <p:fltVal val="0"/>
                                          </p:val>
                                        </p:tav>
                                        <p:tav tm="100000">
                                          <p:val>
                                            <p:strVal val="#ppt_h"/>
                                          </p:val>
                                        </p:tav>
                                      </p:tavLst>
                                    </p:anim>
                                    <p:anim calcmode="lin" valueType="num">
                                      <p:cBhvr>
                                        <p:cTn id="26" dur="500" fill="hold"/>
                                        <p:tgtEl>
                                          <p:spTgt spid="26"/>
                                        </p:tgtEl>
                                        <p:attrNameLst>
                                          <p:attrName>style.rotation</p:attrName>
                                        </p:attrNameLst>
                                      </p:cBhvr>
                                      <p:tavLst>
                                        <p:tav tm="0">
                                          <p:val>
                                            <p:fltVal val="90"/>
                                          </p:val>
                                        </p:tav>
                                        <p:tav tm="100000">
                                          <p:val>
                                            <p:fltVal val="0"/>
                                          </p:val>
                                        </p:tav>
                                      </p:tavLst>
                                    </p:anim>
                                    <p:animEffect transition="in" filter="fade">
                                      <p:cBhvr>
                                        <p:cTn id="27" dur="500"/>
                                        <p:tgtEl>
                                          <p:spTgt spid="26"/>
                                        </p:tgtEl>
                                      </p:cBhvr>
                                    </p:animEffect>
                                  </p:childTnLst>
                                </p:cTn>
                              </p:par>
                            </p:childTnLst>
                          </p:cTn>
                        </p:par>
                        <p:par>
                          <p:cTn id="28" fill="hold">
                            <p:stCondLst>
                              <p:cond delay="2206"/>
                            </p:stCondLst>
                            <p:childTnLst>
                              <p:par>
                                <p:cTn id="29" presetID="10" presetClass="entr" presetSubtype="0"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par>
                          <p:cTn id="32" fill="hold">
                            <p:stCondLst>
                              <p:cond delay="2706"/>
                            </p:stCondLst>
                            <p:childTnLst>
                              <p:par>
                                <p:cTn id="33" presetID="53" presetClass="entr" presetSubtype="528"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p:cTn id="35" dur="750" fill="hold"/>
                                        <p:tgtEl>
                                          <p:spTgt spid="21"/>
                                        </p:tgtEl>
                                        <p:attrNameLst>
                                          <p:attrName>ppt_w</p:attrName>
                                        </p:attrNameLst>
                                      </p:cBhvr>
                                      <p:tavLst>
                                        <p:tav tm="0">
                                          <p:val>
                                            <p:fltVal val="0"/>
                                          </p:val>
                                        </p:tav>
                                        <p:tav tm="100000">
                                          <p:val>
                                            <p:strVal val="#ppt_w"/>
                                          </p:val>
                                        </p:tav>
                                      </p:tavLst>
                                    </p:anim>
                                    <p:anim calcmode="lin" valueType="num">
                                      <p:cBhvr>
                                        <p:cTn id="36" dur="750" fill="hold"/>
                                        <p:tgtEl>
                                          <p:spTgt spid="21"/>
                                        </p:tgtEl>
                                        <p:attrNameLst>
                                          <p:attrName>ppt_h</p:attrName>
                                        </p:attrNameLst>
                                      </p:cBhvr>
                                      <p:tavLst>
                                        <p:tav tm="0">
                                          <p:val>
                                            <p:fltVal val="0"/>
                                          </p:val>
                                        </p:tav>
                                        <p:tav tm="100000">
                                          <p:val>
                                            <p:strVal val="#ppt_h"/>
                                          </p:val>
                                        </p:tav>
                                      </p:tavLst>
                                    </p:anim>
                                    <p:animEffect transition="in" filter="fade">
                                      <p:cBhvr>
                                        <p:cTn id="37" dur="750"/>
                                        <p:tgtEl>
                                          <p:spTgt spid="21"/>
                                        </p:tgtEl>
                                      </p:cBhvr>
                                    </p:animEffect>
                                    <p:anim calcmode="lin" valueType="num">
                                      <p:cBhvr>
                                        <p:cTn id="38" dur="750" fill="hold"/>
                                        <p:tgtEl>
                                          <p:spTgt spid="21"/>
                                        </p:tgtEl>
                                        <p:attrNameLst>
                                          <p:attrName>ppt_x</p:attrName>
                                        </p:attrNameLst>
                                      </p:cBhvr>
                                      <p:tavLst>
                                        <p:tav tm="0">
                                          <p:val>
                                            <p:fltVal val="0.5"/>
                                          </p:val>
                                        </p:tav>
                                        <p:tav tm="100000">
                                          <p:val>
                                            <p:strVal val="#ppt_x"/>
                                          </p:val>
                                        </p:tav>
                                      </p:tavLst>
                                    </p:anim>
                                    <p:anim calcmode="lin" valueType="num">
                                      <p:cBhvr>
                                        <p:cTn id="39" dur="750" fill="hold"/>
                                        <p:tgtEl>
                                          <p:spTgt spid="21"/>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p:cTn id="42" dur="750" fill="hold"/>
                                        <p:tgtEl>
                                          <p:spTgt spid="8"/>
                                        </p:tgtEl>
                                        <p:attrNameLst>
                                          <p:attrName>ppt_w</p:attrName>
                                        </p:attrNameLst>
                                      </p:cBhvr>
                                      <p:tavLst>
                                        <p:tav tm="0">
                                          <p:val>
                                            <p:fltVal val="0"/>
                                          </p:val>
                                        </p:tav>
                                        <p:tav tm="100000">
                                          <p:val>
                                            <p:strVal val="#ppt_w"/>
                                          </p:val>
                                        </p:tav>
                                      </p:tavLst>
                                    </p:anim>
                                    <p:anim calcmode="lin" valueType="num">
                                      <p:cBhvr>
                                        <p:cTn id="43" dur="750" fill="hold"/>
                                        <p:tgtEl>
                                          <p:spTgt spid="8"/>
                                        </p:tgtEl>
                                        <p:attrNameLst>
                                          <p:attrName>ppt_h</p:attrName>
                                        </p:attrNameLst>
                                      </p:cBhvr>
                                      <p:tavLst>
                                        <p:tav tm="0">
                                          <p:val>
                                            <p:fltVal val="0"/>
                                          </p:val>
                                        </p:tav>
                                        <p:tav tm="100000">
                                          <p:val>
                                            <p:strVal val="#ppt_h"/>
                                          </p:val>
                                        </p:tav>
                                      </p:tavLst>
                                    </p:anim>
                                    <p:animEffect transition="in" filter="fade">
                                      <p:cBhvr>
                                        <p:cTn id="44" dur="750"/>
                                        <p:tgtEl>
                                          <p:spTgt spid="8"/>
                                        </p:tgtEl>
                                      </p:cBhvr>
                                    </p:animEffect>
                                    <p:anim calcmode="lin" valueType="num">
                                      <p:cBhvr>
                                        <p:cTn id="45" dur="750" fill="hold"/>
                                        <p:tgtEl>
                                          <p:spTgt spid="8"/>
                                        </p:tgtEl>
                                        <p:attrNameLst>
                                          <p:attrName>ppt_x</p:attrName>
                                        </p:attrNameLst>
                                      </p:cBhvr>
                                      <p:tavLst>
                                        <p:tav tm="0">
                                          <p:val>
                                            <p:fltVal val="0.5"/>
                                          </p:val>
                                        </p:tav>
                                        <p:tav tm="100000">
                                          <p:val>
                                            <p:strVal val="#ppt_x"/>
                                          </p:val>
                                        </p:tav>
                                      </p:tavLst>
                                    </p:anim>
                                    <p:anim calcmode="lin" valueType="num">
                                      <p:cBhvr>
                                        <p:cTn id="46" dur="750" fill="hold"/>
                                        <p:tgtEl>
                                          <p:spTgt spid="8"/>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p:cTn id="49" dur="750" fill="hold"/>
                                        <p:tgtEl>
                                          <p:spTgt spid="7"/>
                                        </p:tgtEl>
                                        <p:attrNameLst>
                                          <p:attrName>ppt_w</p:attrName>
                                        </p:attrNameLst>
                                      </p:cBhvr>
                                      <p:tavLst>
                                        <p:tav tm="0">
                                          <p:val>
                                            <p:fltVal val="0"/>
                                          </p:val>
                                        </p:tav>
                                        <p:tav tm="100000">
                                          <p:val>
                                            <p:strVal val="#ppt_w"/>
                                          </p:val>
                                        </p:tav>
                                      </p:tavLst>
                                    </p:anim>
                                    <p:anim calcmode="lin" valueType="num">
                                      <p:cBhvr>
                                        <p:cTn id="50" dur="750" fill="hold"/>
                                        <p:tgtEl>
                                          <p:spTgt spid="7"/>
                                        </p:tgtEl>
                                        <p:attrNameLst>
                                          <p:attrName>ppt_h</p:attrName>
                                        </p:attrNameLst>
                                      </p:cBhvr>
                                      <p:tavLst>
                                        <p:tav tm="0">
                                          <p:val>
                                            <p:fltVal val="0"/>
                                          </p:val>
                                        </p:tav>
                                        <p:tav tm="100000">
                                          <p:val>
                                            <p:strVal val="#ppt_h"/>
                                          </p:val>
                                        </p:tav>
                                      </p:tavLst>
                                    </p:anim>
                                    <p:animEffect transition="in" filter="fade">
                                      <p:cBhvr>
                                        <p:cTn id="51" dur="750"/>
                                        <p:tgtEl>
                                          <p:spTgt spid="7"/>
                                        </p:tgtEl>
                                      </p:cBhvr>
                                    </p:animEffect>
                                    <p:anim calcmode="lin" valueType="num">
                                      <p:cBhvr>
                                        <p:cTn id="52" dur="750" fill="hold"/>
                                        <p:tgtEl>
                                          <p:spTgt spid="7"/>
                                        </p:tgtEl>
                                        <p:attrNameLst>
                                          <p:attrName>ppt_x</p:attrName>
                                        </p:attrNameLst>
                                      </p:cBhvr>
                                      <p:tavLst>
                                        <p:tav tm="0">
                                          <p:val>
                                            <p:fltVal val="0.5"/>
                                          </p:val>
                                        </p:tav>
                                        <p:tav tm="100000">
                                          <p:val>
                                            <p:strVal val="#ppt_x"/>
                                          </p:val>
                                        </p:tav>
                                      </p:tavLst>
                                    </p:anim>
                                    <p:anim calcmode="lin" valueType="num">
                                      <p:cBhvr>
                                        <p:cTn id="53" dur="750" fill="hold"/>
                                        <p:tgtEl>
                                          <p:spTgt spid="7"/>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27"/>
                                        </p:tgtEl>
                                        <p:attrNameLst>
                                          <p:attrName>style.visibility</p:attrName>
                                        </p:attrNameLst>
                                      </p:cBhvr>
                                      <p:to>
                                        <p:strVal val="visible"/>
                                      </p:to>
                                    </p:set>
                                    <p:anim calcmode="lin" valueType="num">
                                      <p:cBhvr>
                                        <p:cTn id="56" dur="750" fill="hold"/>
                                        <p:tgtEl>
                                          <p:spTgt spid="27"/>
                                        </p:tgtEl>
                                        <p:attrNameLst>
                                          <p:attrName>ppt_w</p:attrName>
                                        </p:attrNameLst>
                                      </p:cBhvr>
                                      <p:tavLst>
                                        <p:tav tm="0">
                                          <p:val>
                                            <p:fltVal val="0"/>
                                          </p:val>
                                        </p:tav>
                                        <p:tav tm="100000">
                                          <p:val>
                                            <p:strVal val="#ppt_w"/>
                                          </p:val>
                                        </p:tav>
                                      </p:tavLst>
                                    </p:anim>
                                    <p:anim calcmode="lin" valueType="num">
                                      <p:cBhvr>
                                        <p:cTn id="57" dur="750" fill="hold"/>
                                        <p:tgtEl>
                                          <p:spTgt spid="27"/>
                                        </p:tgtEl>
                                        <p:attrNameLst>
                                          <p:attrName>ppt_h</p:attrName>
                                        </p:attrNameLst>
                                      </p:cBhvr>
                                      <p:tavLst>
                                        <p:tav tm="0">
                                          <p:val>
                                            <p:fltVal val="0"/>
                                          </p:val>
                                        </p:tav>
                                        <p:tav tm="100000">
                                          <p:val>
                                            <p:strVal val="#ppt_h"/>
                                          </p:val>
                                        </p:tav>
                                      </p:tavLst>
                                    </p:anim>
                                    <p:animEffect transition="in" filter="fade">
                                      <p:cBhvr>
                                        <p:cTn id="58" dur="750"/>
                                        <p:tgtEl>
                                          <p:spTgt spid="27"/>
                                        </p:tgtEl>
                                      </p:cBhvr>
                                    </p:animEffect>
                                    <p:anim calcmode="lin" valueType="num">
                                      <p:cBhvr>
                                        <p:cTn id="59" dur="750" fill="hold"/>
                                        <p:tgtEl>
                                          <p:spTgt spid="27"/>
                                        </p:tgtEl>
                                        <p:attrNameLst>
                                          <p:attrName>ppt_x</p:attrName>
                                        </p:attrNameLst>
                                      </p:cBhvr>
                                      <p:tavLst>
                                        <p:tav tm="0">
                                          <p:val>
                                            <p:fltVal val="0.5"/>
                                          </p:val>
                                        </p:tav>
                                        <p:tav tm="100000">
                                          <p:val>
                                            <p:strVal val="#ppt_x"/>
                                          </p:val>
                                        </p:tav>
                                      </p:tavLst>
                                    </p:anim>
                                    <p:anim calcmode="lin" valueType="num">
                                      <p:cBhvr>
                                        <p:cTn id="60" dur="750" fill="hold"/>
                                        <p:tgtEl>
                                          <p:spTgt spid="27"/>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cBhvr>
                                        <p:cTn id="63" dur="750" fill="hold"/>
                                        <p:tgtEl>
                                          <p:spTgt spid="18"/>
                                        </p:tgtEl>
                                        <p:attrNameLst>
                                          <p:attrName>ppt_w</p:attrName>
                                        </p:attrNameLst>
                                      </p:cBhvr>
                                      <p:tavLst>
                                        <p:tav tm="0">
                                          <p:val>
                                            <p:fltVal val="0"/>
                                          </p:val>
                                        </p:tav>
                                        <p:tav tm="100000">
                                          <p:val>
                                            <p:strVal val="#ppt_w"/>
                                          </p:val>
                                        </p:tav>
                                      </p:tavLst>
                                    </p:anim>
                                    <p:anim calcmode="lin" valueType="num">
                                      <p:cBhvr>
                                        <p:cTn id="64" dur="750" fill="hold"/>
                                        <p:tgtEl>
                                          <p:spTgt spid="18"/>
                                        </p:tgtEl>
                                        <p:attrNameLst>
                                          <p:attrName>ppt_h</p:attrName>
                                        </p:attrNameLst>
                                      </p:cBhvr>
                                      <p:tavLst>
                                        <p:tav tm="0">
                                          <p:val>
                                            <p:fltVal val="0"/>
                                          </p:val>
                                        </p:tav>
                                        <p:tav tm="100000">
                                          <p:val>
                                            <p:strVal val="#ppt_h"/>
                                          </p:val>
                                        </p:tav>
                                      </p:tavLst>
                                    </p:anim>
                                    <p:animEffect transition="in" filter="fade">
                                      <p:cBhvr>
                                        <p:cTn id="65" dur="750"/>
                                        <p:tgtEl>
                                          <p:spTgt spid="18"/>
                                        </p:tgtEl>
                                      </p:cBhvr>
                                    </p:animEffect>
                                    <p:anim calcmode="lin" valueType="num">
                                      <p:cBhvr>
                                        <p:cTn id="66" dur="750" fill="hold"/>
                                        <p:tgtEl>
                                          <p:spTgt spid="18"/>
                                        </p:tgtEl>
                                        <p:attrNameLst>
                                          <p:attrName>ppt_x</p:attrName>
                                        </p:attrNameLst>
                                      </p:cBhvr>
                                      <p:tavLst>
                                        <p:tav tm="0">
                                          <p:val>
                                            <p:fltVal val="0.5"/>
                                          </p:val>
                                        </p:tav>
                                        <p:tav tm="100000">
                                          <p:val>
                                            <p:strVal val="#ppt_x"/>
                                          </p:val>
                                        </p:tav>
                                      </p:tavLst>
                                    </p:anim>
                                    <p:anim calcmode="lin" valueType="num">
                                      <p:cBhvr>
                                        <p:cTn id="67" dur="750" fill="hold"/>
                                        <p:tgtEl>
                                          <p:spTgt spid="18"/>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31"/>
                                        </p:tgtEl>
                                        <p:attrNameLst>
                                          <p:attrName>style.visibility</p:attrName>
                                        </p:attrNameLst>
                                      </p:cBhvr>
                                      <p:to>
                                        <p:strVal val="visible"/>
                                      </p:to>
                                    </p:set>
                                    <p:anim calcmode="lin" valueType="num">
                                      <p:cBhvr>
                                        <p:cTn id="70" dur="750" fill="hold"/>
                                        <p:tgtEl>
                                          <p:spTgt spid="31"/>
                                        </p:tgtEl>
                                        <p:attrNameLst>
                                          <p:attrName>ppt_w</p:attrName>
                                        </p:attrNameLst>
                                      </p:cBhvr>
                                      <p:tavLst>
                                        <p:tav tm="0">
                                          <p:val>
                                            <p:fltVal val="0"/>
                                          </p:val>
                                        </p:tav>
                                        <p:tav tm="100000">
                                          <p:val>
                                            <p:strVal val="#ppt_w"/>
                                          </p:val>
                                        </p:tav>
                                      </p:tavLst>
                                    </p:anim>
                                    <p:anim calcmode="lin" valueType="num">
                                      <p:cBhvr>
                                        <p:cTn id="71" dur="750" fill="hold"/>
                                        <p:tgtEl>
                                          <p:spTgt spid="31"/>
                                        </p:tgtEl>
                                        <p:attrNameLst>
                                          <p:attrName>ppt_h</p:attrName>
                                        </p:attrNameLst>
                                      </p:cBhvr>
                                      <p:tavLst>
                                        <p:tav tm="0">
                                          <p:val>
                                            <p:fltVal val="0"/>
                                          </p:val>
                                        </p:tav>
                                        <p:tav tm="100000">
                                          <p:val>
                                            <p:strVal val="#ppt_h"/>
                                          </p:val>
                                        </p:tav>
                                      </p:tavLst>
                                    </p:anim>
                                    <p:animEffect transition="in" filter="fade">
                                      <p:cBhvr>
                                        <p:cTn id="72" dur="750"/>
                                        <p:tgtEl>
                                          <p:spTgt spid="31"/>
                                        </p:tgtEl>
                                      </p:cBhvr>
                                    </p:animEffect>
                                    <p:anim calcmode="lin" valueType="num">
                                      <p:cBhvr>
                                        <p:cTn id="73" dur="750" fill="hold"/>
                                        <p:tgtEl>
                                          <p:spTgt spid="31"/>
                                        </p:tgtEl>
                                        <p:attrNameLst>
                                          <p:attrName>ppt_x</p:attrName>
                                        </p:attrNameLst>
                                      </p:cBhvr>
                                      <p:tavLst>
                                        <p:tav tm="0">
                                          <p:val>
                                            <p:fltVal val="0.5"/>
                                          </p:val>
                                        </p:tav>
                                        <p:tav tm="100000">
                                          <p:val>
                                            <p:strVal val="#ppt_x"/>
                                          </p:val>
                                        </p:tav>
                                      </p:tavLst>
                                    </p:anim>
                                    <p:anim calcmode="lin" valueType="num">
                                      <p:cBhvr>
                                        <p:cTn id="74" dur="750" fill="hold"/>
                                        <p:tgtEl>
                                          <p:spTgt spid="31"/>
                                        </p:tgtEl>
                                        <p:attrNameLst>
                                          <p:attrName>ppt_y</p:attrName>
                                        </p:attrNameLst>
                                      </p:cBhvr>
                                      <p:tavLst>
                                        <p:tav tm="0">
                                          <p:val>
                                            <p:fltVal val="0.5"/>
                                          </p:val>
                                        </p:tav>
                                        <p:tav tm="100000">
                                          <p:val>
                                            <p:strVal val="#ppt_y"/>
                                          </p:val>
                                        </p:tav>
                                      </p:tavLst>
                                    </p:anim>
                                  </p:childTnLst>
                                </p:cTn>
                              </p:par>
                              <p:par>
                                <p:cTn id="75" presetID="53" presetClass="entr" presetSubtype="528" fill="hold" grpId="0" nodeType="withEffect">
                                  <p:stCondLst>
                                    <p:cond delay="0"/>
                                  </p:stCondLst>
                                  <p:childTnLst>
                                    <p:set>
                                      <p:cBhvr>
                                        <p:cTn id="76" dur="1" fill="hold">
                                          <p:stCondLst>
                                            <p:cond delay="0"/>
                                          </p:stCondLst>
                                        </p:cTn>
                                        <p:tgtEl>
                                          <p:spTgt spid="30"/>
                                        </p:tgtEl>
                                        <p:attrNameLst>
                                          <p:attrName>style.visibility</p:attrName>
                                        </p:attrNameLst>
                                      </p:cBhvr>
                                      <p:to>
                                        <p:strVal val="visible"/>
                                      </p:to>
                                    </p:set>
                                    <p:anim calcmode="lin" valueType="num">
                                      <p:cBhvr>
                                        <p:cTn id="77" dur="750" fill="hold"/>
                                        <p:tgtEl>
                                          <p:spTgt spid="30"/>
                                        </p:tgtEl>
                                        <p:attrNameLst>
                                          <p:attrName>ppt_w</p:attrName>
                                        </p:attrNameLst>
                                      </p:cBhvr>
                                      <p:tavLst>
                                        <p:tav tm="0">
                                          <p:val>
                                            <p:fltVal val="0"/>
                                          </p:val>
                                        </p:tav>
                                        <p:tav tm="100000">
                                          <p:val>
                                            <p:strVal val="#ppt_w"/>
                                          </p:val>
                                        </p:tav>
                                      </p:tavLst>
                                    </p:anim>
                                    <p:anim calcmode="lin" valueType="num">
                                      <p:cBhvr>
                                        <p:cTn id="78" dur="750" fill="hold"/>
                                        <p:tgtEl>
                                          <p:spTgt spid="30"/>
                                        </p:tgtEl>
                                        <p:attrNameLst>
                                          <p:attrName>ppt_h</p:attrName>
                                        </p:attrNameLst>
                                      </p:cBhvr>
                                      <p:tavLst>
                                        <p:tav tm="0">
                                          <p:val>
                                            <p:fltVal val="0"/>
                                          </p:val>
                                        </p:tav>
                                        <p:tav tm="100000">
                                          <p:val>
                                            <p:strVal val="#ppt_h"/>
                                          </p:val>
                                        </p:tav>
                                      </p:tavLst>
                                    </p:anim>
                                    <p:animEffect transition="in" filter="fade">
                                      <p:cBhvr>
                                        <p:cTn id="79" dur="750"/>
                                        <p:tgtEl>
                                          <p:spTgt spid="30"/>
                                        </p:tgtEl>
                                      </p:cBhvr>
                                    </p:animEffect>
                                    <p:anim calcmode="lin" valueType="num">
                                      <p:cBhvr>
                                        <p:cTn id="80" dur="750" fill="hold"/>
                                        <p:tgtEl>
                                          <p:spTgt spid="30"/>
                                        </p:tgtEl>
                                        <p:attrNameLst>
                                          <p:attrName>ppt_x</p:attrName>
                                        </p:attrNameLst>
                                      </p:cBhvr>
                                      <p:tavLst>
                                        <p:tav tm="0">
                                          <p:val>
                                            <p:fltVal val="0.5"/>
                                          </p:val>
                                        </p:tav>
                                        <p:tav tm="100000">
                                          <p:val>
                                            <p:strVal val="#ppt_x"/>
                                          </p:val>
                                        </p:tav>
                                      </p:tavLst>
                                    </p:anim>
                                    <p:anim calcmode="lin" valueType="num">
                                      <p:cBhvr>
                                        <p:cTn id="81" dur="750" fill="hold"/>
                                        <p:tgtEl>
                                          <p:spTgt spid="30"/>
                                        </p:tgtEl>
                                        <p:attrNameLst>
                                          <p:attrName>ppt_y</p:attrName>
                                        </p:attrNameLst>
                                      </p:cBhvr>
                                      <p:tavLst>
                                        <p:tav tm="0">
                                          <p:val>
                                            <p:fltVal val="0.5"/>
                                          </p:val>
                                        </p:tav>
                                        <p:tav tm="100000">
                                          <p:val>
                                            <p:strVal val="#ppt_y"/>
                                          </p:val>
                                        </p:tav>
                                      </p:tavLst>
                                    </p:anim>
                                  </p:childTnLst>
                                </p:cTn>
                              </p:par>
                              <p:par>
                                <p:cTn id="82" presetID="53" presetClass="entr" presetSubtype="528" fill="hold" grpId="0" nodeType="withEffect">
                                  <p:stCondLst>
                                    <p:cond delay="0"/>
                                  </p:stCondLst>
                                  <p:childTnLst>
                                    <p:set>
                                      <p:cBhvr>
                                        <p:cTn id="83" dur="1" fill="hold">
                                          <p:stCondLst>
                                            <p:cond delay="0"/>
                                          </p:stCondLst>
                                        </p:cTn>
                                        <p:tgtEl>
                                          <p:spTgt spid="29"/>
                                        </p:tgtEl>
                                        <p:attrNameLst>
                                          <p:attrName>style.visibility</p:attrName>
                                        </p:attrNameLst>
                                      </p:cBhvr>
                                      <p:to>
                                        <p:strVal val="visible"/>
                                      </p:to>
                                    </p:set>
                                    <p:anim calcmode="lin" valueType="num">
                                      <p:cBhvr>
                                        <p:cTn id="84" dur="750" fill="hold"/>
                                        <p:tgtEl>
                                          <p:spTgt spid="29"/>
                                        </p:tgtEl>
                                        <p:attrNameLst>
                                          <p:attrName>ppt_w</p:attrName>
                                        </p:attrNameLst>
                                      </p:cBhvr>
                                      <p:tavLst>
                                        <p:tav tm="0">
                                          <p:val>
                                            <p:fltVal val="0"/>
                                          </p:val>
                                        </p:tav>
                                        <p:tav tm="100000">
                                          <p:val>
                                            <p:strVal val="#ppt_w"/>
                                          </p:val>
                                        </p:tav>
                                      </p:tavLst>
                                    </p:anim>
                                    <p:anim calcmode="lin" valueType="num">
                                      <p:cBhvr>
                                        <p:cTn id="85" dur="750" fill="hold"/>
                                        <p:tgtEl>
                                          <p:spTgt spid="29"/>
                                        </p:tgtEl>
                                        <p:attrNameLst>
                                          <p:attrName>ppt_h</p:attrName>
                                        </p:attrNameLst>
                                      </p:cBhvr>
                                      <p:tavLst>
                                        <p:tav tm="0">
                                          <p:val>
                                            <p:fltVal val="0"/>
                                          </p:val>
                                        </p:tav>
                                        <p:tav tm="100000">
                                          <p:val>
                                            <p:strVal val="#ppt_h"/>
                                          </p:val>
                                        </p:tav>
                                      </p:tavLst>
                                    </p:anim>
                                    <p:animEffect transition="in" filter="fade">
                                      <p:cBhvr>
                                        <p:cTn id="86" dur="750"/>
                                        <p:tgtEl>
                                          <p:spTgt spid="29"/>
                                        </p:tgtEl>
                                      </p:cBhvr>
                                    </p:animEffect>
                                    <p:anim calcmode="lin" valueType="num">
                                      <p:cBhvr>
                                        <p:cTn id="87" dur="750" fill="hold"/>
                                        <p:tgtEl>
                                          <p:spTgt spid="29"/>
                                        </p:tgtEl>
                                        <p:attrNameLst>
                                          <p:attrName>ppt_x</p:attrName>
                                        </p:attrNameLst>
                                      </p:cBhvr>
                                      <p:tavLst>
                                        <p:tav tm="0">
                                          <p:val>
                                            <p:fltVal val="0.5"/>
                                          </p:val>
                                        </p:tav>
                                        <p:tav tm="100000">
                                          <p:val>
                                            <p:strVal val="#ppt_x"/>
                                          </p:val>
                                        </p:tav>
                                      </p:tavLst>
                                    </p:anim>
                                    <p:anim calcmode="lin" valueType="num">
                                      <p:cBhvr>
                                        <p:cTn id="88" dur="750" fill="hold"/>
                                        <p:tgtEl>
                                          <p:spTgt spid="29"/>
                                        </p:tgtEl>
                                        <p:attrNameLst>
                                          <p:attrName>ppt_y</p:attrName>
                                        </p:attrNameLst>
                                      </p:cBhvr>
                                      <p:tavLst>
                                        <p:tav tm="0">
                                          <p:val>
                                            <p:fltVal val="0.5"/>
                                          </p:val>
                                        </p:tav>
                                        <p:tav tm="100000">
                                          <p:val>
                                            <p:strVal val="#ppt_y"/>
                                          </p:val>
                                        </p:tav>
                                      </p:tavLst>
                                    </p:anim>
                                  </p:childTnLst>
                                </p:cTn>
                              </p:par>
                              <p:par>
                                <p:cTn id="89" presetID="53" presetClass="entr" presetSubtype="528" fill="hold" grpId="0" nodeType="withEffect">
                                  <p:stCondLst>
                                    <p:cond delay="0"/>
                                  </p:stCondLst>
                                  <p:childTnLst>
                                    <p:set>
                                      <p:cBhvr>
                                        <p:cTn id="90" dur="1" fill="hold">
                                          <p:stCondLst>
                                            <p:cond delay="0"/>
                                          </p:stCondLst>
                                        </p:cTn>
                                        <p:tgtEl>
                                          <p:spTgt spid="22"/>
                                        </p:tgtEl>
                                        <p:attrNameLst>
                                          <p:attrName>style.visibility</p:attrName>
                                        </p:attrNameLst>
                                      </p:cBhvr>
                                      <p:to>
                                        <p:strVal val="visible"/>
                                      </p:to>
                                    </p:set>
                                    <p:anim calcmode="lin" valueType="num">
                                      <p:cBhvr>
                                        <p:cTn id="91" dur="750" fill="hold"/>
                                        <p:tgtEl>
                                          <p:spTgt spid="22"/>
                                        </p:tgtEl>
                                        <p:attrNameLst>
                                          <p:attrName>ppt_w</p:attrName>
                                        </p:attrNameLst>
                                      </p:cBhvr>
                                      <p:tavLst>
                                        <p:tav tm="0">
                                          <p:val>
                                            <p:fltVal val="0"/>
                                          </p:val>
                                        </p:tav>
                                        <p:tav tm="100000">
                                          <p:val>
                                            <p:strVal val="#ppt_w"/>
                                          </p:val>
                                        </p:tav>
                                      </p:tavLst>
                                    </p:anim>
                                    <p:anim calcmode="lin" valueType="num">
                                      <p:cBhvr>
                                        <p:cTn id="92" dur="750" fill="hold"/>
                                        <p:tgtEl>
                                          <p:spTgt spid="22"/>
                                        </p:tgtEl>
                                        <p:attrNameLst>
                                          <p:attrName>ppt_h</p:attrName>
                                        </p:attrNameLst>
                                      </p:cBhvr>
                                      <p:tavLst>
                                        <p:tav tm="0">
                                          <p:val>
                                            <p:fltVal val="0"/>
                                          </p:val>
                                        </p:tav>
                                        <p:tav tm="100000">
                                          <p:val>
                                            <p:strVal val="#ppt_h"/>
                                          </p:val>
                                        </p:tav>
                                      </p:tavLst>
                                    </p:anim>
                                    <p:animEffect transition="in" filter="fade">
                                      <p:cBhvr>
                                        <p:cTn id="93" dur="750"/>
                                        <p:tgtEl>
                                          <p:spTgt spid="22"/>
                                        </p:tgtEl>
                                      </p:cBhvr>
                                    </p:animEffect>
                                    <p:anim calcmode="lin" valueType="num">
                                      <p:cBhvr>
                                        <p:cTn id="94" dur="750" fill="hold"/>
                                        <p:tgtEl>
                                          <p:spTgt spid="22"/>
                                        </p:tgtEl>
                                        <p:attrNameLst>
                                          <p:attrName>ppt_x</p:attrName>
                                        </p:attrNameLst>
                                      </p:cBhvr>
                                      <p:tavLst>
                                        <p:tav tm="0">
                                          <p:val>
                                            <p:fltVal val="0.5"/>
                                          </p:val>
                                        </p:tav>
                                        <p:tav tm="100000">
                                          <p:val>
                                            <p:strVal val="#ppt_x"/>
                                          </p:val>
                                        </p:tav>
                                      </p:tavLst>
                                    </p:anim>
                                    <p:anim calcmode="lin" valueType="num">
                                      <p:cBhvr>
                                        <p:cTn id="95" dur="750" fill="hold"/>
                                        <p:tgtEl>
                                          <p:spTgt spid="22"/>
                                        </p:tgtEl>
                                        <p:attrNameLst>
                                          <p:attrName>ppt_y</p:attrName>
                                        </p:attrNameLst>
                                      </p:cBhvr>
                                      <p:tavLst>
                                        <p:tav tm="0">
                                          <p:val>
                                            <p:fltVal val="0.5"/>
                                          </p:val>
                                        </p:tav>
                                        <p:tav tm="100000">
                                          <p:val>
                                            <p:strVal val="#ppt_y"/>
                                          </p:val>
                                        </p:tav>
                                      </p:tavLst>
                                    </p:anim>
                                  </p:childTnLst>
                                </p:cTn>
                              </p:par>
                              <p:par>
                                <p:cTn id="96" presetID="53" presetClass="entr" presetSubtype="528" fill="hold" grpId="0" nodeType="withEffect">
                                  <p:stCondLst>
                                    <p:cond delay="0"/>
                                  </p:stCondLst>
                                  <p:childTnLst>
                                    <p:set>
                                      <p:cBhvr>
                                        <p:cTn id="97" dur="1" fill="hold">
                                          <p:stCondLst>
                                            <p:cond delay="0"/>
                                          </p:stCondLst>
                                        </p:cTn>
                                        <p:tgtEl>
                                          <p:spTgt spid="20"/>
                                        </p:tgtEl>
                                        <p:attrNameLst>
                                          <p:attrName>style.visibility</p:attrName>
                                        </p:attrNameLst>
                                      </p:cBhvr>
                                      <p:to>
                                        <p:strVal val="visible"/>
                                      </p:to>
                                    </p:set>
                                    <p:anim calcmode="lin" valueType="num">
                                      <p:cBhvr>
                                        <p:cTn id="98" dur="750" fill="hold"/>
                                        <p:tgtEl>
                                          <p:spTgt spid="20"/>
                                        </p:tgtEl>
                                        <p:attrNameLst>
                                          <p:attrName>ppt_w</p:attrName>
                                        </p:attrNameLst>
                                      </p:cBhvr>
                                      <p:tavLst>
                                        <p:tav tm="0">
                                          <p:val>
                                            <p:fltVal val="0"/>
                                          </p:val>
                                        </p:tav>
                                        <p:tav tm="100000">
                                          <p:val>
                                            <p:strVal val="#ppt_w"/>
                                          </p:val>
                                        </p:tav>
                                      </p:tavLst>
                                    </p:anim>
                                    <p:anim calcmode="lin" valueType="num">
                                      <p:cBhvr>
                                        <p:cTn id="99" dur="750" fill="hold"/>
                                        <p:tgtEl>
                                          <p:spTgt spid="20"/>
                                        </p:tgtEl>
                                        <p:attrNameLst>
                                          <p:attrName>ppt_h</p:attrName>
                                        </p:attrNameLst>
                                      </p:cBhvr>
                                      <p:tavLst>
                                        <p:tav tm="0">
                                          <p:val>
                                            <p:fltVal val="0"/>
                                          </p:val>
                                        </p:tav>
                                        <p:tav tm="100000">
                                          <p:val>
                                            <p:strVal val="#ppt_h"/>
                                          </p:val>
                                        </p:tav>
                                      </p:tavLst>
                                    </p:anim>
                                    <p:animEffect transition="in" filter="fade">
                                      <p:cBhvr>
                                        <p:cTn id="100" dur="750"/>
                                        <p:tgtEl>
                                          <p:spTgt spid="20"/>
                                        </p:tgtEl>
                                      </p:cBhvr>
                                    </p:animEffect>
                                    <p:anim calcmode="lin" valueType="num">
                                      <p:cBhvr>
                                        <p:cTn id="101" dur="750" fill="hold"/>
                                        <p:tgtEl>
                                          <p:spTgt spid="20"/>
                                        </p:tgtEl>
                                        <p:attrNameLst>
                                          <p:attrName>ppt_x</p:attrName>
                                        </p:attrNameLst>
                                      </p:cBhvr>
                                      <p:tavLst>
                                        <p:tav tm="0">
                                          <p:val>
                                            <p:fltVal val="0.5"/>
                                          </p:val>
                                        </p:tav>
                                        <p:tav tm="100000">
                                          <p:val>
                                            <p:strVal val="#ppt_x"/>
                                          </p:val>
                                        </p:tav>
                                      </p:tavLst>
                                    </p:anim>
                                    <p:anim calcmode="lin" valueType="num">
                                      <p:cBhvr>
                                        <p:cTn id="102" dur="750" fill="hold"/>
                                        <p:tgtEl>
                                          <p:spTgt spid="20"/>
                                        </p:tgtEl>
                                        <p:attrNameLst>
                                          <p:attrName>ppt_y</p:attrName>
                                        </p:attrNameLst>
                                      </p:cBhvr>
                                      <p:tavLst>
                                        <p:tav tm="0">
                                          <p:val>
                                            <p:fltVal val="0.5"/>
                                          </p:val>
                                        </p:tav>
                                        <p:tav tm="100000">
                                          <p:val>
                                            <p:strVal val="#ppt_y"/>
                                          </p:val>
                                        </p:tav>
                                      </p:tavLst>
                                    </p:anim>
                                  </p:childTnLst>
                                </p:cTn>
                              </p:par>
                              <p:par>
                                <p:cTn id="103" presetID="53" presetClass="entr" presetSubtype="528" fill="hold" grpId="0" nodeType="withEffect">
                                  <p:stCondLst>
                                    <p:cond delay="0"/>
                                  </p:stCondLst>
                                  <p:childTnLst>
                                    <p:set>
                                      <p:cBhvr>
                                        <p:cTn id="104" dur="1" fill="hold">
                                          <p:stCondLst>
                                            <p:cond delay="0"/>
                                          </p:stCondLst>
                                        </p:cTn>
                                        <p:tgtEl>
                                          <p:spTgt spid="24"/>
                                        </p:tgtEl>
                                        <p:attrNameLst>
                                          <p:attrName>style.visibility</p:attrName>
                                        </p:attrNameLst>
                                      </p:cBhvr>
                                      <p:to>
                                        <p:strVal val="visible"/>
                                      </p:to>
                                    </p:set>
                                    <p:anim calcmode="lin" valueType="num">
                                      <p:cBhvr>
                                        <p:cTn id="105" dur="750" fill="hold"/>
                                        <p:tgtEl>
                                          <p:spTgt spid="24"/>
                                        </p:tgtEl>
                                        <p:attrNameLst>
                                          <p:attrName>ppt_w</p:attrName>
                                        </p:attrNameLst>
                                      </p:cBhvr>
                                      <p:tavLst>
                                        <p:tav tm="0">
                                          <p:val>
                                            <p:fltVal val="0"/>
                                          </p:val>
                                        </p:tav>
                                        <p:tav tm="100000">
                                          <p:val>
                                            <p:strVal val="#ppt_w"/>
                                          </p:val>
                                        </p:tav>
                                      </p:tavLst>
                                    </p:anim>
                                    <p:anim calcmode="lin" valueType="num">
                                      <p:cBhvr>
                                        <p:cTn id="106" dur="750" fill="hold"/>
                                        <p:tgtEl>
                                          <p:spTgt spid="24"/>
                                        </p:tgtEl>
                                        <p:attrNameLst>
                                          <p:attrName>ppt_h</p:attrName>
                                        </p:attrNameLst>
                                      </p:cBhvr>
                                      <p:tavLst>
                                        <p:tav tm="0">
                                          <p:val>
                                            <p:fltVal val="0"/>
                                          </p:val>
                                        </p:tav>
                                        <p:tav tm="100000">
                                          <p:val>
                                            <p:strVal val="#ppt_h"/>
                                          </p:val>
                                        </p:tav>
                                      </p:tavLst>
                                    </p:anim>
                                    <p:animEffect transition="in" filter="fade">
                                      <p:cBhvr>
                                        <p:cTn id="107" dur="750"/>
                                        <p:tgtEl>
                                          <p:spTgt spid="24"/>
                                        </p:tgtEl>
                                      </p:cBhvr>
                                    </p:animEffect>
                                    <p:anim calcmode="lin" valueType="num">
                                      <p:cBhvr>
                                        <p:cTn id="108" dur="750" fill="hold"/>
                                        <p:tgtEl>
                                          <p:spTgt spid="24"/>
                                        </p:tgtEl>
                                        <p:attrNameLst>
                                          <p:attrName>ppt_x</p:attrName>
                                        </p:attrNameLst>
                                      </p:cBhvr>
                                      <p:tavLst>
                                        <p:tav tm="0">
                                          <p:val>
                                            <p:fltVal val="0.5"/>
                                          </p:val>
                                        </p:tav>
                                        <p:tav tm="100000">
                                          <p:val>
                                            <p:strVal val="#ppt_x"/>
                                          </p:val>
                                        </p:tav>
                                      </p:tavLst>
                                    </p:anim>
                                    <p:anim calcmode="lin" valueType="num">
                                      <p:cBhvr>
                                        <p:cTn id="109" dur="750" fill="hold"/>
                                        <p:tgtEl>
                                          <p:spTgt spid="24"/>
                                        </p:tgtEl>
                                        <p:attrNameLst>
                                          <p:attrName>ppt_y</p:attrName>
                                        </p:attrNameLst>
                                      </p:cBhvr>
                                      <p:tavLst>
                                        <p:tav tm="0">
                                          <p:val>
                                            <p:fltVal val="0.5"/>
                                          </p:val>
                                        </p:tav>
                                        <p:tav tm="100000">
                                          <p:val>
                                            <p:strVal val="#ppt_y"/>
                                          </p:val>
                                        </p:tav>
                                      </p:tavLst>
                                    </p:anim>
                                  </p:childTnLst>
                                </p:cTn>
                              </p:par>
                              <p:par>
                                <p:cTn id="110" presetID="53" presetClass="entr" presetSubtype="528" fill="hold" grpId="0" nodeType="withEffect">
                                  <p:stCondLst>
                                    <p:cond delay="0"/>
                                  </p:stCondLst>
                                  <p:childTnLst>
                                    <p:set>
                                      <p:cBhvr>
                                        <p:cTn id="111" dur="1" fill="hold">
                                          <p:stCondLst>
                                            <p:cond delay="0"/>
                                          </p:stCondLst>
                                        </p:cTn>
                                        <p:tgtEl>
                                          <p:spTgt spid="19"/>
                                        </p:tgtEl>
                                        <p:attrNameLst>
                                          <p:attrName>style.visibility</p:attrName>
                                        </p:attrNameLst>
                                      </p:cBhvr>
                                      <p:to>
                                        <p:strVal val="visible"/>
                                      </p:to>
                                    </p:set>
                                    <p:anim calcmode="lin" valueType="num">
                                      <p:cBhvr>
                                        <p:cTn id="112" dur="750" fill="hold"/>
                                        <p:tgtEl>
                                          <p:spTgt spid="19"/>
                                        </p:tgtEl>
                                        <p:attrNameLst>
                                          <p:attrName>ppt_w</p:attrName>
                                        </p:attrNameLst>
                                      </p:cBhvr>
                                      <p:tavLst>
                                        <p:tav tm="0">
                                          <p:val>
                                            <p:fltVal val="0"/>
                                          </p:val>
                                        </p:tav>
                                        <p:tav tm="100000">
                                          <p:val>
                                            <p:strVal val="#ppt_w"/>
                                          </p:val>
                                        </p:tav>
                                      </p:tavLst>
                                    </p:anim>
                                    <p:anim calcmode="lin" valueType="num">
                                      <p:cBhvr>
                                        <p:cTn id="113" dur="750" fill="hold"/>
                                        <p:tgtEl>
                                          <p:spTgt spid="19"/>
                                        </p:tgtEl>
                                        <p:attrNameLst>
                                          <p:attrName>ppt_h</p:attrName>
                                        </p:attrNameLst>
                                      </p:cBhvr>
                                      <p:tavLst>
                                        <p:tav tm="0">
                                          <p:val>
                                            <p:fltVal val="0"/>
                                          </p:val>
                                        </p:tav>
                                        <p:tav tm="100000">
                                          <p:val>
                                            <p:strVal val="#ppt_h"/>
                                          </p:val>
                                        </p:tav>
                                      </p:tavLst>
                                    </p:anim>
                                    <p:animEffect transition="in" filter="fade">
                                      <p:cBhvr>
                                        <p:cTn id="114" dur="750"/>
                                        <p:tgtEl>
                                          <p:spTgt spid="19"/>
                                        </p:tgtEl>
                                      </p:cBhvr>
                                    </p:animEffect>
                                    <p:anim calcmode="lin" valueType="num">
                                      <p:cBhvr>
                                        <p:cTn id="115" dur="750" fill="hold"/>
                                        <p:tgtEl>
                                          <p:spTgt spid="19"/>
                                        </p:tgtEl>
                                        <p:attrNameLst>
                                          <p:attrName>ppt_x</p:attrName>
                                        </p:attrNameLst>
                                      </p:cBhvr>
                                      <p:tavLst>
                                        <p:tav tm="0">
                                          <p:val>
                                            <p:fltVal val="0.5"/>
                                          </p:val>
                                        </p:tav>
                                        <p:tav tm="100000">
                                          <p:val>
                                            <p:strVal val="#ppt_x"/>
                                          </p:val>
                                        </p:tav>
                                      </p:tavLst>
                                    </p:anim>
                                    <p:anim calcmode="lin" valueType="num">
                                      <p:cBhvr>
                                        <p:cTn id="116" dur="750" fill="hold"/>
                                        <p:tgtEl>
                                          <p:spTgt spid="19"/>
                                        </p:tgtEl>
                                        <p:attrNameLst>
                                          <p:attrName>ppt_y</p:attrName>
                                        </p:attrNameLst>
                                      </p:cBhvr>
                                      <p:tavLst>
                                        <p:tav tm="0">
                                          <p:val>
                                            <p:fltVal val="0.5"/>
                                          </p:val>
                                        </p:tav>
                                        <p:tav tm="100000">
                                          <p:val>
                                            <p:strVal val="#ppt_y"/>
                                          </p:val>
                                        </p:tav>
                                      </p:tavLst>
                                    </p:anim>
                                  </p:childTnLst>
                                </p:cTn>
                              </p:par>
                            </p:childTnLst>
                          </p:cTn>
                        </p:par>
                        <p:par>
                          <p:cTn id="117" fill="hold">
                            <p:stCondLst>
                              <p:cond delay="3456"/>
                            </p:stCondLst>
                            <p:childTnLst>
                              <p:par>
                                <p:cTn id="118" presetID="26" presetClass="emph" presetSubtype="0" fill="hold" grpId="1" nodeType="afterEffect">
                                  <p:stCondLst>
                                    <p:cond delay="0"/>
                                  </p:stCondLst>
                                  <p:childTnLst>
                                    <p:animEffect transition="out" filter="fade">
                                      <p:cBhvr>
                                        <p:cTn id="119" dur="500" tmFilter="0, 0; .2, .5; .8, .5; 1, 0"/>
                                        <p:tgtEl>
                                          <p:spTgt spid="21"/>
                                        </p:tgtEl>
                                      </p:cBhvr>
                                    </p:animEffect>
                                    <p:animScale>
                                      <p:cBhvr>
                                        <p:cTn id="120" dur="250" autoRev="1" fill="hold"/>
                                        <p:tgtEl>
                                          <p:spTgt spid="21"/>
                                        </p:tgtEl>
                                      </p:cBhvr>
                                      <p:by x="105000" y="105000"/>
                                    </p:animScale>
                                  </p:childTnLst>
                                </p:cTn>
                              </p:par>
                              <p:par>
                                <p:cTn id="121" presetID="26" presetClass="emph" presetSubtype="0" fill="hold" grpId="1" nodeType="withEffect">
                                  <p:stCondLst>
                                    <p:cond delay="0"/>
                                  </p:stCondLst>
                                  <p:childTnLst>
                                    <p:animEffect transition="out" filter="fade">
                                      <p:cBhvr>
                                        <p:cTn id="122" dur="500" tmFilter="0, 0; .2, .5; .8, .5; 1, 0"/>
                                        <p:tgtEl>
                                          <p:spTgt spid="8"/>
                                        </p:tgtEl>
                                      </p:cBhvr>
                                    </p:animEffect>
                                    <p:animScale>
                                      <p:cBhvr>
                                        <p:cTn id="123" dur="250" autoRev="1" fill="hold"/>
                                        <p:tgtEl>
                                          <p:spTgt spid="8"/>
                                        </p:tgtEl>
                                      </p:cBhvr>
                                      <p:by x="105000" y="105000"/>
                                    </p:animScale>
                                  </p:childTnLst>
                                </p:cTn>
                              </p:par>
                              <p:par>
                                <p:cTn id="124" presetID="26" presetClass="emph" presetSubtype="0" fill="hold" grpId="1" nodeType="withEffect">
                                  <p:stCondLst>
                                    <p:cond delay="0"/>
                                  </p:stCondLst>
                                  <p:childTnLst>
                                    <p:animEffect transition="out" filter="fade">
                                      <p:cBhvr>
                                        <p:cTn id="125" dur="500" tmFilter="0, 0; .2, .5; .8, .5; 1, 0"/>
                                        <p:tgtEl>
                                          <p:spTgt spid="7"/>
                                        </p:tgtEl>
                                      </p:cBhvr>
                                    </p:animEffect>
                                    <p:animScale>
                                      <p:cBhvr>
                                        <p:cTn id="126" dur="250" autoRev="1" fill="hold"/>
                                        <p:tgtEl>
                                          <p:spTgt spid="7"/>
                                        </p:tgtEl>
                                      </p:cBhvr>
                                      <p:by x="105000" y="105000"/>
                                    </p:animScale>
                                  </p:childTnLst>
                                </p:cTn>
                              </p:par>
                              <p:par>
                                <p:cTn id="127" presetID="26" presetClass="emph" presetSubtype="0" fill="hold" grpId="1" nodeType="withEffect">
                                  <p:stCondLst>
                                    <p:cond delay="0"/>
                                  </p:stCondLst>
                                  <p:childTnLst>
                                    <p:animEffect transition="out" filter="fade">
                                      <p:cBhvr>
                                        <p:cTn id="128" dur="500" tmFilter="0, 0; .2, .5; .8, .5; 1, 0"/>
                                        <p:tgtEl>
                                          <p:spTgt spid="27"/>
                                        </p:tgtEl>
                                      </p:cBhvr>
                                    </p:animEffect>
                                    <p:animScale>
                                      <p:cBhvr>
                                        <p:cTn id="129" dur="250" autoRev="1" fill="hold"/>
                                        <p:tgtEl>
                                          <p:spTgt spid="27"/>
                                        </p:tgtEl>
                                      </p:cBhvr>
                                      <p:by x="105000" y="105000"/>
                                    </p:animScale>
                                  </p:childTnLst>
                                </p:cTn>
                              </p:par>
                              <p:par>
                                <p:cTn id="130" presetID="26" presetClass="emph" presetSubtype="0" fill="hold" grpId="1" nodeType="withEffect">
                                  <p:stCondLst>
                                    <p:cond delay="0"/>
                                  </p:stCondLst>
                                  <p:childTnLst>
                                    <p:animEffect transition="out" filter="fade">
                                      <p:cBhvr>
                                        <p:cTn id="131" dur="500" tmFilter="0, 0; .2, .5; .8, .5; 1, 0"/>
                                        <p:tgtEl>
                                          <p:spTgt spid="18"/>
                                        </p:tgtEl>
                                      </p:cBhvr>
                                    </p:animEffect>
                                    <p:animScale>
                                      <p:cBhvr>
                                        <p:cTn id="132" dur="250" autoRev="1" fill="hold"/>
                                        <p:tgtEl>
                                          <p:spTgt spid="18"/>
                                        </p:tgtEl>
                                      </p:cBhvr>
                                      <p:by x="105000" y="105000"/>
                                    </p:animScale>
                                  </p:childTnLst>
                                </p:cTn>
                              </p:par>
                              <p:par>
                                <p:cTn id="133" presetID="26" presetClass="emph" presetSubtype="0" fill="hold" grpId="1" nodeType="withEffect">
                                  <p:stCondLst>
                                    <p:cond delay="0"/>
                                  </p:stCondLst>
                                  <p:childTnLst>
                                    <p:animEffect transition="out" filter="fade">
                                      <p:cBhvr>
                                        <p:cTn id="134" dur="500" tmFilter="0, 0; .2, .5; .8, .5; 1, 0"/>
                                        <p:tgtEl>
                                          <p:spTgt spid="31"/>
                                        </p:tgtEl>
                                      </p:cBhvr>
                                    </p:animEffect>
                                    <p:animScale>
                                      <p:cBhvr>
                                        <p:cTn id="135" dur="250" autoRev="1" fill="hold"/>
                                        <p:tgtEl>
                                          <p:spTgt spid="31"/>
                                        </p:tgtEl>
                                      </p:cBhvr>
                                      <p:by x="105000" y="105000"/>
                                    </p:animScale>
                                  </p:childTnLst>
                                </p:cTn>
                              </p:par>
                              <p:par>
                                <p:cTn id="136" presetID="26" presetClass="emph" presetSubtype="0" fill="hold" grpId="1" nodeType="withEffect">
                                  <p:stCondLst>
                                    <p:cond delay="0"/>
                                  </p:stCondLst>
                                  <p:childTnLst>
                                    <p:animEffect transition="out" filter="fade">
                                      <p:cBhvr>
                                        <p:cTn id="137" dur="500" tmFilter="0, 0; .2, .5; .8, .5; 1, 0"/>
                                        <p:tgtEl>
                                          <p:spTgt spid="30"/>
                                        </p:tgtEl>
                                      </p:cBhvr>
                                    </p:animEffect>
                                    <p:animScale>
                                      <p:cBhvr>
                                        <p:cTn id="138" dur="250" autoRev="1" fill="hold"/>
                                        <p:tgtEl>
                                          <p:spTgt spid="30"/>
                                        </p:tgtEl>
                                      </p:cBhvr>
                                      <p:by x="105000" y="105000"/>
                                    </p:animScale>
                                  </p:childTnLst>
                                </p:cTn>
                              </p:par>
                              <p:par>
                                <p:cTn id="139" presetID="26" presetClass="emph" presetSubtype="0" fill="hold" grpId="1" nodeType="withEffect">
                                  <p:stCondLst>
                                    <p:cond delay="0"/>
                                  </p:stCondLst>
                                  <p:childTnLst>
                                    <p:animEffect transition="out" filter="fade">
                                      <p:cBhvr>
                                        <p:cTn id="140" dur="500" tmFilter="0, 0; .2, .5; .8, .5; 1, 0"/>
                                        <p:tgtEl>
                                          <p:spTgt spid="29"/>
                                        </p:tgtEl>
                                      </p:cBhvr>
                                    </p:animEffect>
                                    <p:animScale>
                                      <p:cBhvr>
                                        <p:cTn id="141" dur="250" autoRev="1" fill="hold"/>
                                        <p:tgtEl>
                                          <p:spTgt spid="29"/>
                                        </p:tgtEl>
                                      </p:cBhvr>
                                      <p:by x="105000" y="105000"/>
                                    </p:animScale>
                                  </p:childTnLst>
                                </p:cTn>
                              </p:par>
                              <p:par>
                                <p:cTn id="142" presetID="26" presetClass="emph" presetSubtype="0" fill="hold" grpId="1" nodeType="withEffect">
                                  <p:stCondLst>
                                    <p:cond delay="0"/>
                                  </p:stCondLst>
                                  <p:childTnLst>
                                    <p:animEffect transition="out" filter="fade">
                                      <p:cBhvr>
                                        <p:cTn id="143" dur="500" tmFilter="0, 0; .2, .5; .8, .5; 1, 0"/>
                                        <p:tgtEl>
                                          <p:spTgt spid="22"/>
                                        </p:tgtEl>
                                      </p:cBhvr>
                                    </p:animEffect>
                                    <p:animScale>
                                      <p:cBhvr>
                                        <p:cTn id="144" dur="250" autoRev="1" fill="hold"/>
                                        <p:tgtEl>
                                          <p:spTgt spid="22"/>
                                        </p:tgtEl>
                                      </p:cBhvr>
                                      <p:by x="105000" y="105000"/>
                                    </p:animScale>
                                  </p:childTnLst>
                                </p:cTn>
                              </p:par>
                              <p:par>
                                <p:cTn id="145" presetID="26" presetClass="emph" presetSubtype="0" fill="hold" grpId="1" nodeType="withEffect">
                                  <p:stCondLst>
                                    <p:cond delay="0"/>
                                  </p:stCondLst>
                                  <p:childTnLst>
                                    <p:animEffect transition="out" filter="fade">
                                      <p:cBhvr>
                                        <p:cTn id="146" dur="500" tmFilter="0, 0; .2, .5; .8, .5; 1, 0"/>
                                        <p:tgtEl>
                                          <p:spTgt spid="20"/>
                                        </p:tgtEl>
                                      </p:cBhvr>
                                    </p:animEffect>
                                    <p:animScale>
                                      <p:cBhvr>
                                        <p:cTn id="147" dur="250" autoRev="1" fill="hold"/>
                                        <p:tgtEl>
                                          <p:spTgt spid="20"/>
                                        </p:tgtEl>
                                      </p:cBhvr>
                                      <p:by x="105000" y="105000"/>
                                    </p:animScale>
                                  </p:childTnLst>
                                </p:cTn>
                              </p:par>
                              <p:par>
                                <p:cTn id="148" presetID="26" presetClass="emph" presetSubtype="0" fill="hold" grpId="1" nodeType="withEffect">
                                  <p:stCondLst>
                                    <p:cond delay="0"/>
                                  </p:stCondLst>
                                  <p:childTnLst>
                                    <p:animEffect transition="out" filter="fade">
                                      <p:cBhvr>
                                        <p:cTn id="149" dur="500" tmFilter="0, 0; .2, .5; .8, .5; 1, 0"/>
                                        <p:tgtEl>
                                          <p:spTgt spid="24"/>
                                        </p:tgtEl>
                                      </p:cBhvr>
                                    </p:animEffect>
                                    <p:animScale>
                                      <p:cBhvr>
                                        <p:cTn id="150" dur="250" autoRev="1" fill="hold"/>
                                        <p:tgtEl>
                                          <p:spTgt spid="24"/>
                                        </p:tgtEl>
                                      </p:cBhvr>
                                      <p:by x="105000" y="105000"/>
                                    </p:animScale>
                                  </p:childTnLst>
                                </p:cTn>
                              </p:par>
                              <p:par>
                                <p:cTn id="151" presetID="26" presetClass="emph" presetSubtype="0" fill="hold" grpId="1" nodeType="withEffect">
                                  <p:stCondLst>
                                    <p:cond delay="0"/>
                                  </p:stCondLst>
                                  <p:childTnLst>
                                    <p:animEffect transition="out" filter="fade">
                                      <p:cBhvr>
                                        <p:cTn id="152" dur="500" tmFilter="0, 0; .2, .5; .8, .5; 1, 0"/>
                                        <p:tgtEl>
                                          <p:spTgt spid="19"/>
                                        </p:tgtEl>
                                      </p:cBhvr>
                                    </p:animEffect>
                                    <p:animScale>
                                      <p:cBhvr>
                                        <p:cTn id="153" dur="250"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7" grpId="1" animBg="1"/>
      <p:bldP spid="8" grpId="0" animBg="1"/>
      <p:bldP spid="8" grpId="1" animBg="1"/>
      <p:bldP spid="11" grpId="0"/>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4" grpId="0" animBg="1"/>
      <p:bldP spid="24" grpId="1" animBg="1"/>
      <p:bldP spid="27" grpId="0" animBg="1"/>
      <p:bldP spid="27" grpId="1" animBg="1"/>
      <p:bldP spid="29" grpId="0" animBg="1"/>
      <p:bldP spid="29" grpId="1" animBg="1"/>
      <p:bldP spid="30" grpId="0" animBg="1"/>
      <p:bldP spid="30" grpId="1" animBg="1"/>
      <p:bldP spid="31" grpId="0" animBg="1"/>
      <p:bldP spid="31" grpId="1" animBg="1"/>
      <p:bldP spid="26" grpId="0"/>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081862" y="1237455"/>
            <a:ext cx="7910850" cy="2813494"/>
            <a:chOff x="2431018" y="1296985"/>
            <a:chExt cx="7312601" cy="2982680"/>
          </a:xfrm>
        </p:grpSpPr>
        <p:sp>
          <p:nvSpPr>
            <p:cNvPr id="7" name="Rectangle 5"/>
            <p:cNvSpPr>
              <a:spLocks noChangeArrowheads="1"/>
            </p:cNvSpPr>
            <p:nvPr/>
          </p:nvSpPr>
          <p:spPr bwMode="auto">
            <a:xfrm>
              <a:off x="2431018" y="2477557"/>
              <a:ext cx="201392" cy="1802108"/>
            </a:xfrm>
            <a:prstGeom prst="rect">
              <a:avLst/>
            </a:prstGeom>
            <a:solidFill>
              <a:srgbClr val="F7B902"/>
            </a:solidFill>
            <a:ln>
              <a:noFill/>
            </a:ln>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351"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Rectangle 6"/>
            <p:cNvSpPr>
              <a:spLocks noChangeArrowheads="1"/>
            </p:cNvSpPr>
            <p:nvPr/>
          </p:nvSpPr>
          <p:spPr bwMode="auto">
            <a:xfrm>
              <a:off x="2750467" y="1449765"/>
              <a:ext cx="199656" cy="2829899"/>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351" b="0" i="0" u="sng"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Rectangle 7"/>
            <p:cNvSpPr>
              <a:spLocks noChangeArrowheads="1"/>
            </p:cNvSpPr>
            <p:nvPr/>
          </p:nvSpPr>
          <p:spPr bwMode="auto">
            <a:xfrm>
              <a:off x="3068180" y="2055676"/>
              <a:ext cx="201392" cy="2223989"/>
            </a:xfrm>
            <a:prstGeom prst="rect">
              <a:avLst/>
            </a:pr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351"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Rectangle 8"/>
            <p:cNvSpPr>
              <a:spLocks noChangeArrowheads="1"/>
            </p:cNvSpPr>
            <p:nvPr/>
          </p:nvSpPr>
          <p:spPr bwMode="auto">
            <a:xfrm>
              <a:off x="3387629" y="2696310"/>
              <a:ext cx="201392" cy="1583355"/>
            </a:xfrm>
            <a:prstGeom prst="rect">
              <a:avLst/>
            </a:pr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351"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Rectangle 90"/>
            <p:cNvSpPr>
              <a:spLocks noChangeArrowheads="1"/>
            </p:cNvSpPr>
            <p:nvPr/>
          </p:nvSpPr>
          <p:spPr bwMode="auto">
            <a:xfrm>
              <a:off x="4477922" y="1567822"/>
              <a:ext cx="201392" cy="2711842"/>
            </a:xfrm>
            <a:prstGeom prst="rect">
              <a:avLst/>
            </a:prstGeom>
            <a:solidFill>
              <a:srgbClr val="F7B902"/>
            </a:solidFill>
            <a:ln>
              <a:noFill/>
            </a:ln>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351"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Rectangle 91"/>
            <p:cNvSpPr>
              <a:spLocks noChangeArrowheads="1"/>
            </p:cNvSpPr>
            <p:nvPr/>
          </p:nvSpPr>
          <p:spPr bwMode="auto">
            <a:xfrm>
              <a:off x="4795634" y="2814367"/>
              <a:ext cx="201392" cy="1465298"/>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351" b="0" i="0" u="sng"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Rectangle 92"/>
            <p:cNvSpPr>
              <a:spLocks noChangeArrowheads="1"/>
            </p:cNvSpPr>
            <p:nvPr/>
          </p:nvSpPr>
          <p:spPr bwMode="auto">
            <a:xfrm>
              <a:off x="5115083" y="3168538"/>
              <a:ext cx="217017" cy="1111126"/>
            </a:xfrm>
            <a:prstGeom prst="rect">
              <a:avLst/>
            </a:pr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351"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Rectangle 93"/>
            <p:cNvSpPr>
              <a:spLocks noChangeArrowheads="1"/>
            </p:cNvSpPr>
            <p:nvPr/>
          </p:nvSpPr>
          <p:spPr bwMode="auto">
            <a:xfrm>
              <a:off x="5432796" y="3724101"/>
              <a:ext cx="218753" cy="555563"/>
            </a:xfrm>
            <a:prstGeom prst="rect">
              <a:avLst/>
            </a:pr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351"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Rectangle 175"/>
            <p:cNvSpPr>
              <a:spLocks noChangeArrowheads="1"/>
            </p:cNvSpPr>
            <p:nvPr/>
          </p:nvSpPr>
          <p:spPr bwMode="auto">
            <a:xfrm>
              <a:off x="6540450" y="3201525"/>
              <a:ext cx="201392" cy="1078140"/>
            </a:xfrm>
            <a:prstGeom prst="rect">
              <a:avLst/>
            </a:prstGeom>
            <a:solidFill>
              <a:srgbClr val="F7B902"/>
            </a:solidFill>
            <a:ln>
              <a:noFill/>
            </a:ln>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351"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Rectangle 176"/>
            <p:cNvSpPr>
              <a:spLocks noChangeArrowheads="1"/>
            </p:cNvSpPr>
            <p:nvPr/>
          </p:nvSpPr>
          <p:spPr bwMode="auto">
            <a:xfrm>
              <a:off x="6858162" y="3387291"/>
              <a:ext cx="201392" cy="89237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351" b="0" i="0" u="sng"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Rectangle 177"/>
            <p:cNvSpPr>
              <a:spLocks noChangeArrowheads="1"/>
            </p:cNvSpPr>
            <p:nvPr/>
          </p:nvSpPr>
          <p:spPr bwMode="auto">
            <a:xfrm>
              <a:off x="7177611" y="3741463"/>
              <a:ext cx="201392" cy="538202"/>
            </a:xfrm>
            <a:prstGeom prst="rect">
              <a:avLst/>
            </a:pr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351"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Rectangle 178"/>
            <p:cNvSpPr>
              <a:spLocks noChangeArrowheads="1"/>
            </p:cNvSpPr>
            <p:nvPr/>
          </p:nvSpPr>
          <p:spPr bwMode="auto">
            <a:xfrm>
              <a:off x="7497060" y="1296985"/>
              <a:ext cx="199656" cy="2982679"/>
            </a:xfrm>
            <a:prstGeom prst="rect">
              <a:avLst/>
            </a:pr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351"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Rectangle 261"/>
            <p:cNvSpPr>
              <a:spLocks noChangeArrowheads="1"/>
            </p:cNvSpPr>
            <p:nvPr/>
          </p:nvSpPr>
          <p:spPr bwMode="auto">
            <a:xfrm>
              <a:off x="8585617" y="1753588"/>
              <a:ext cx="201392" cy="2526076"/>
            </a:xfrm>
            <a:prstGeom prst="rect">
              <a:avLst/>
            </a:prstGeom>
            <a:solidFill>
              <a:srgbClr val="F7B902"/>
            </a:solidFill>
            <a:ln>
              <a:noFill/>
            </a:ln>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351"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Rectangle 262"/>
            <p:cNvSpPr>
              <a:spLocks noChangeArrowheads="1"/>
            </p:cNvSpPr>
            <p:nvPr/>
          </p:nvSpPr>
          <p:spPr bwMode="auto">
            <a:xfrm>
              <a:off x="8905066" y="1296985"/>
              <a:ext cx="201392" cy="2982679"/>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351" b="0" i="0" u="sng"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Rectangle 263"/>
            <p:cNvSpPr>
              <a:spLocks noChangeArrowheads="1"/>
            </p:cNvSpPr>
            <p:nvPr/>
          </p:nvSpPr>
          <p:spPr bwMode="auto">
            <a:xfrm>
              <a:off x="9222778" y="1567822"/>
              <a:ext cx="201392" cy="2711842"/>
            </a:xfrm>
            <a:prstGeom prst="rect">
              <a:avLst/>
            </a:pr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351"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Rectangle 264"/>
            <p:cNvSpPr>
              <a:spLocks noChangeArrowheads="1"/>
            </p:cNvSpPr>
            <p:nvPr/>
          </p:nvSpPr>
          <p:spPr bwMode="auto">
            <a:xfrm>
              <a:off x="9542227" y="2477557"/>
              <a:ext cx="201392" cy="1802108"/>
            </a:xfrm>
            <a:prstGeom prst="rect">
              <a:avLst/>
            </a:pr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351"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43" name="文本框 42"/>
          <p:cNvSpPr txBox="1"/>
          <p:nvPr/>
        </p:nvSpPr>
        <p:spPr>
          <a:xfrm>
            <a:off x="1915753" y="4428093"/>
            <a:ext cx="16773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输入标题文本</a:t>
            </a:r>
          </a:p>
        </p:txBody>
      </p:sp>
      <p:sp>
        <p:nvSpPr>
          <p:cNvPr id="44" name="文本框 43"/>
          <p:cNvSpPr txBox="1"/>
          <p:nvPr/>
        </p:nvSpPr>
        <p:spPr>
          <a:xfrm>
            <a:off x="4146843" y="4428093"/>
            <a:ext cx="16773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输入标题文本</a:t>
            </a:r>
          </a:p>
        </p:txBody>
      </p:sp>
      <p:sp>
        <p:nvSpPr>
          <p:cNvPr id="45" name="文本框 44"/>
          <p:cNvSpPr txBox="1"/>
          <p:nvPr/>
        </p:nvSpPr>
        <p:spPr>
          <a:xfrm>
            <a:off x="6334391" y="4428093"/>
            <a:ext cx="16773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输入标题文本</a:t>
            </a:r>
          </a:p>
        </p:txBody>
      </p:sp>
      <p:sp>
        <p:nvSpPr>
          <p:cNvPr id="46" name="文本框 45"/>
          <p:cNvSpPr txBox="1"/>
          <p:nvPr/>
        </p:nvSpPr>
        <p:spPr>
          <a:xfrm>
            <a:off x="8568900" y="4428093"/>
            <a:ext cx="16773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输入标题文本</a:t>
            </a:r>
          </a:p>
        </p:txBody>
      </p:sp>
      <p:sp>
        <p:nvSpPr>
          <p:cNvPr id="47" name="矩形 46"/>
          <p:cNvSpPr/>
          <p:nvPr/>
        </p:nvSpPr>
        <p:spPr>
          <a:xfrm>
            <a:off x="2535038" y="5456567"/>
            <a:ext cx="7239806"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在此输入您的文本在此输入您的文本在此输入您的文本在此输入您的文本在此输入您的文本在此输入您的文本</a:t>
            </a:r>
            <a:r>
              <a:rPr kumimoji="0" lang="zh-CN" altLang="en-US" sz="1400" b="0" i="0" u="none" strike="noStrike" kern="1200" cap="none" spc="0" normalizeH="0" baseline="0" noProof="0" dirty="0">
                <a:ln>
                  <a:noFill/>
                </a:ln>
                <a:solidFill>
                  <a:srgbClr val="F7B902"/>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在此输入您的文本在此输入您的文本在此输入您的文本</a:t>
            </a:r>
          </a:p>
        </p:txBody>
      </p:sp>
    </p:spTree>
    <p:extLst>
      <p:ext uri="{BB962C8B-B14F-4D97-AF65-F5344CB8AC3E}">
        <p14:creationId xmlns:p14="http://schemas.microsoft.com/office/powerpoint/2010/main" val="1117785315"/>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750"/>
                                        <p:tgtEl>
                                          <p:spTgt spid="43"/>
                                        </p:tgtEl>
                                      </p:cBhvr>
                                    </p:animEffect>
                                    <p:anim calcmode="lin" valueType="num">
                                      <p:cBhvr>
                                        <p:cTn id="12" dur="750" fill="hold"/>
                                        <p:tgtEl>
                                          <p:spTgt spid="43"/>
                                        </p:tgtEl>
                                        <p:attrNameLst>
                                          <p:attrName>ppt_x</p:attrName>
                                        </p:attrNameLst>
                                      </p:cBhvr>
                                      <p:tavLst>
                                        <p:tav tm="0">
                                          <p:val>
                                            <p:strVal val="#ppt_x"/>
                                          </p:val>
                                        </p:tav>
                                        <p:tav tm="100000">
                                          <p:val>
                                            <p:strVal val="#ppt_x"/>
                                          </p:val>
                                        </p:tav>
                                      </p:tavLst>
                                    </p:anim>
                                    <p:anim calcmode="lin" valueType="num">
                                      <p:cBhvr>
                                        <p:cTn id="13" dur="750" fill="hold"/>
                                        <p:tgtEl>
                                          <p:spTgt spid="43"/>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750"/>
                                        <p:tgtEl>
                                          <p:spTgt spid="44"/>
                                        </p:tgtEl>
                                      </p:cBhvr>
                                    </p:animEffect>
                                    <p:anim calcmode="lin" valueType="num">
                                      <p:cBhvr>
                                        <p:cTn id="17" dur="750" fill="hold"/>
                                        <p:tgtEl>
                                          <p:spTgt spid="44"/>
                                        </p:tgtEl>
                                        <p:attrNameLst>
                                          <p:attrName>ppt_x</p:attrName>
                                        </p:attrNameLst>
                                      </p:cBhvr>
                                      <p:tavLst>
                                        <p:tav tm="0">
                                          <p:val>
                                            <p:strVal val="#ppt_x"/>
                                          </p:val>
                                        </p:tav>
                                        <p:tav tm="100000">
                                          <p:val>
                                            <p:strVal val="#ppt_x"/>
                                          </p:val>
                                        </p:tav>
                                      </p:tavLst>
                                    </p:anim>
                                    <p:anim calcmode="lin" valueType="num">
                                      <p:cBhvr>
                                        <p:cTn id="18" dur="750" fill="hold"/>
                                        <p:tgtEl>
                                          <p:spTgt spid="44"/>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750"/>
                                        <p:tgtEl>
                                          <p:spTgt spid="45"/>
                                        </p:tgtEl>
                                      </p:cBhvr>
                                    </p:animEffect>
                                    <p:anim calcmode="lin" valueType="num">
                                      <p:cBhvr>
                                        <p:cTn id="22" dur="750" fill="hold"/>
                                        <p:tgtEl>
                                          <p:spTgt spid="45"/>
                                        </p:tgtEl>
                                        <p:attrNameLst>
                                          <p:attrName>ppt_x</p:attrName>
                                        </p:attrNameLst>
                                      </p:cBhvr>
                                      <p:tavLst>
                                        <p:tav tm="0">
                                          <p:val>
                                            <p:strVal val="#ppt_x"/>
                                          </p:val>
                                        </p:tav>
                                        <p:tav tm="100000">
                                          <p:val>
                                            <p:strVal val="#ppt_x"/>
                                          </p:val>
                                        </p:tav>
                                      </p:tavLst>
                                    </p:anim>
                                    <p:anim calcmode="lin" valueType="num">
                                      <p:cBhvr>
                                        <p:cTn id="23" dur="750" fill="hold"/>
                                        <p:tgtEl>
                                          <p:spTgt spid="4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fade">
                                      <p:cBhvr>
                                        <p:cTn id="26" dur="750"/>
                                        <p:tgtEl>
                                          <p:spTgt spid="46"/>
                                        </p:tgtEl>
                                      </p:cBhvr>
                                    </p:animEffect>
                                    <p:anim calcmode="lin" valueType="num">
                                      <p:cBhvr>
                                        <p:cTn id="27" dur="750" fill="hold"/>
                                        <p:tgtEl>
                                          <p:spTgt spid="46"/>
                                        </p:tgtEl>
                                        <p:attrNameLst>
                                          <p:attrName>ppt_x</p:attrName>
                                        </p:attrNameLst>
                                      </p:cBhvr>
                                      <p:tavLst>
                                        <p:tav tm="0">
                                          <p:val>
                                            <p:strVal val="#ppt_x"/>
                                          </p:val>
                                        </p:tav>
                                        <p:tav tm="100000">
                                          <p:val>
                                            <p:strVal val="#ppt_x"/>
                                          </p:val>
                                        </p:tav>
                                      </p:tavLst>
                                    </p:anim>
                                    <p:anim calcmode="lin" valueType="num">
                                      <p:cBhvr>
                                        <p:cTn id="28" dur="750" fill="hold"/>
                                        <p:tgtEl>
                                          <p:spTgt spid="46"/>
                                        </p:tgtEl>
                                        <p:attrNameLst>
                                          <p:attrName>ppt_y</p:attrName>
                                        </p:attrNameLst>
                                      </p:cBhvr>
                                      <p:tavLst>
                                        <p:tav tm="0">
                                          <p:val>
                                            <p:strVal val="#ppt_y+.1"/>
                                          </p:val>
                                        </p:tav>
                                        <p:tav tm="100000">
                                          <p:val>
                                            <p:strVal val="#ppt_y"/>
                                          </p:val>
                                        </p:tav>
                                      </p:tavLst>
                                    </p:anim>
                                  </p:childTnLst>
                                </p:cTn>
                              </p:par>
                            </p:childTnLst>
                          </p:cTn>
                        </p:par>
                        <p:par>
                          <p:cTn id="29" fill="hold">
                            <p:stCondLst>
                              <p:cond delay="1250"/>
                            </p:stCondLst>
                            <p:childTnLst>
                              <p:par>
                                <p:cTn id="30" presetID="10" presetClass="entr" presetSubtype="0" fill="hold" grpId="0" nodeType="after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fade">
                                      <p:cBhvr>
                                        <p:cTn id="32" dur="7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6" grpId="0"/>
      <p:bldP spid="4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82944"/>
        </a:solidFill>
        <a:effectLst/>
      </p:bgPr>
    </p:bg>
    <p:spTree>
      <p:nvGrpSpPr>
        <p:cNvPr id="1" name=""/>
        <p:cNvGrpSpPr/>
        <p:nvPr/>
      </p:nvGrpSpPr>
      <p:grpSpPr>
        <a:xfrm>
          <a:off x="0" y="0"/>
          <a:ext cx="0" cy="0"/>
          <a:chOff x="0" y="0"/>
          <a:chExt cx="0" cy="0"/>
        </a:xfrm>
      </p:grpSpPr>
      <p:sp>
        <p:nvSpPr>
          <p:cNvPr id="8" name="矩形 7"/>
          <p:cNvSpPr/>
          <p:nvPr/>
        </p:nvSpPr>
        <p:spPr>
          <a:xfrm>
            <a:off x="1278730" y="1987575"/>
            <a:ext cx="1871662" cy="2214562"/>
          </a:xfrm>
          <a:prstGeom prst="rect">
            <a:avLst/>
          </a:prstGeom>
          <a:blipFill dpi="0" rotWithShape="1">
            <a:blip r:embed="rId3"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TextBox 76"/>
          <p:cNvSpPr txBox="1"/>
          <p:nvPr/>
        </p:nvSpPr>
        <p:spPr>
          <a:xfrm>
            <a:off x="1378003" y="4371414"/>
            <a:ext cx="167311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输入标题文本</a:t>
            </a:r>
          </a:p>
        </p:txBody>
      </p:sp>
      <p:sp>
        <p:nvSpPr>
          <p:cNvPr id="10" name="文本框 9"/>
          <p:cNvSpPr txBox="1"/>
          <p:nvPr/>
        </p:nvSpPr>
        <p:spPr>
          <a:xfrm>
            <a:off x="1200149" y="4709968"/>
            <a:ext cx="202882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在此输入您的文本在此输入您的文本在此输入您的文本在此输入您的文本在此输入您的文本</a:t>
            </a:r>
          </a:p>
        </p:txBody>
      </p:sp>
      <p:sp>
        <p:nvSpPr>
          <p:cNvPr id="11" name="TextBox 76"/>
          <p:cNvSpPr txBox="1"/>
          <p:nvPr/>
        </p:nvSpPr>
        <p:spPr>
          <a:xfrm>
            <a:off x="3955706" y="4371414"/>
            <a:ext cx="167311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输入标题文本</a:t>
            </a:r>
          </a:p>
        </p:txBody>
      </p:sp>
      <p:sp>
        <p:nvSpPr>
          <p:cNvPr id="12" name="文本框 11"/>
          <p:cNvSpPr txBox="1"/>
          <p:nvPr/>
        </p:nvSpPr>
        <p:spPr>
          <a:xfrm>
            <a:off x="3777852" y="4709968"/>
            <a:ext cx="202882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在此输入您的文本在此输入您的文本在此输入您的文本在此输入您的文本在此输入您的文本</a:t>
            </a:r>
          </a:p>
        </p:txBody>
      </p:sp>
      <p:sp>
        <p:nvSpPr>
          <p:cNvPr id="13" name="TextBox 76"/>
          <p:cNvSpPr txBox="1"/>
          <p:nvPr/>
        </p:nvSpPr>
        <p:spPr>
          <a:xfrm>
            <a:off x="6513868" y="4371414"/>
            <a:ext cx="167311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输入标题文本</a:t>
            </a:r>
          </a:p>
        </p:txBody>
      </p:sp>
      <p:sp>
        <p:nvSpPr>
          <p:cNvPr id="14" name="文本框 13"/>
          <p:cNvSpPr txBox="1"/>
          <p:nvPr/>
        </p:nvSpPr>
        <p:spPr>
          <a:xfrm>
            <a:off x="6336014" y="4709968"/>
            <a:ext cx="202882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在此输入您的文本在此输入您的文本在此输入您的文本在此输入您的文本在此输入您的文本</a:t>
            </a:r>
          </a:p>
        </p:txBody>
      </p:sp>
      <p:sp>
        <p:nvSpPr>
          <p:cNvPr id="15" name="TextBox 76"/>
          <p:cNvSpPr txBox="1"/>
          <p:nvPr/>
        </p:nvSpPr>
        <p:spPr>
          <a:xfrm>
            <a:off x="9072029" y="4371414"/>
            <a:ext cx="167311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输入标题文本</a:t>
            </a:r>
          </a:p>
        </p:txBody>
      </p:sp>
      <p:sp>
        <p:nvSpPr>
          <p:cNvPr id="16" name="文本框 15"/>
          <p:cNvSpPr txBox="1"/>
          <p:nvPr/>
        </p:nvSpPr>
        <p:spPr>
          <a:xfrm>
            <a:off x="8894175" y="4709968"/>
            <a:ext cx="202882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在此输入您的文本在此输入您的文本在此输入您的文本在此输入您的文本在此输入您的文本</a:t>
            </a:r>
          </a:p>
        </p:txBody>
      </p:sp>
      <p:sp>
        <p:nvSpPr>
          <p:cNvPr id="17" name="矩形 16"/>
          <p:cNvSpPr/>
          <p:nvPr/>
        </p:nvSpPr>
        <p:spPr>
          <a:xfrm>
            <a:off x="3836685" y="1987575"/>
            <a:ext cx="1871662" cy="2214562"/>
          </a:xfrm>
          <a:prstGeom prst="rect">
            <a:avLst/>
          </a:prstGeom>
          <a:blipFill dpi="0" rotWithShape="1">
            <a:blip r:embed="rId4"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17"/>
          <p:cNvSpPr/>
          <p:nvPr/>
        </p:nvSpPr>
        <p:spPr>
          <a:xfrm>
            <a:off x="6404617" y="1987575"/>
            <a:ext cx="1871662" cy="2214562"/>
          </a:xfrm>
          <a:prstGeom prst="rect">
            <a:avLst/>
          </a:prstGeom>
          <a:blipFill dpi="0" rotWithShape="1">
            <a:blip r:embed="rId5"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矩形 18"/>
          <p:cNvSpPr/>
          <p:nvPr/>
        </p:nvSpPr>
        <p:spPr>
          <a:xfrm>
            <a:off x="8964393" y="1987575"/>
            <a:ext cx="1871662" cy="2214562"/>
          </a:xfrm>
          <a:prstGeom prst="rect">
            <a:avLst/>
          </a:prstGeom>
          <a:blipFill dpi="0" rotWithShape="1">
            <a:blip r:embed="rId6"/>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等腰三角形 20"/>
          <p:cNvSpPr/>
          <p:nvPr/>
        </p:nvSpPr>
        <p:spPr>
          <a:xfrm rot="5400000">
            <a:off x="3677568" y="2074177"/>
            <a:ext cx="998400" cy="825195"/>
          </a:xfrm>
          <a:prstGeom prst="triangle">
            <a:avLst>
              <a:gd name="adj" fmla="val 0"/>
            </a:avLst>
          </a:prstGeom>
          <a:solidFill>
            <a:srgbClr val="282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等腰三角形 21"/>
          <p:cNvSpPr/>
          <p:nvPr/>
        </p:nvSpPr>
        <p:spPr>
          <a:xfrm rot="5400000">
            <a:off x="6308038" y="2074178"/>
            <a:ext cx="998400" cy="825195"/>
          </a:xfrm>
          <a:prstGeom prst="triangle">
            <a:avLst>
              <a:gd name="adj" fmla="val 0"/>
            </a:avLst>
          </a:prstGeom>
          <a:solidFill>
            <a:srgbClr val="282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等腰三角形 22"/>
          <p:cNvSpPr/>
          <p:nvPr/>
        </p:nvSpPr>
        <p:spPr>
          <a:xfrm rot="5400000">
            <a:off x="8807573" y="2074179"/>
            <a:ext cx="998400" cy="825195"/>
          </a:xfrm>
          <a:prstGeom prst="triangle">
            <a:avLst>
              <a:gd name="adj" fmla="val 0"/>
            </a:avLst>
          </a:prstGeom>
          <a:solidFill>
            <a:srgbClr val="282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任意多边形 23"/>
          <p:cNvSpPr/>
          <p:nvPr/>
        </p:nvSpPr>
        <p:spPr>
          <a:xfrm>
            <a:off x="9925613" y="3094856"/>
            <a:ext cx="910442" cy="1115371"/>
          </a:xfrm>
          <a:custGeom>
            <a:avLst/>
            <a:gdLst>
              <a:gd name="connsiteX0" fmla="*/ 2742074 w 2742074"/>
              <a:gd name="connsiteY0" fmla="*/ 0 h 3359280"/>
              <a:gd name="connsiteX1" fmla="*/ 2742074 w 2742074"/>
              <a:gd name="connsiteY1" fmla="*/ 3359280 h 3359280"/>
              <a:gd name="connsiteX2" fmla="*/ 0 w 2742074"/>
              <a:gd name="connsiteY2" fmla="*/ 3359280 h 3359280"/>
              <a:gd name="connsiteX3" fmla="*/ 2742074 w 2742074"/>
              <a:gd name="connsiteY3" fmla="*/ 0 h 3359280"/>
            </a:gdLst>
            <a:ahLst/>
            <a:cxnLst>
              <a:cxn ang="0">
                <a:pos x="connsiteX0" y="connsiteY0"/>
              </a:cxn>
              <a:cxn ang="0">
                <a:pos x="connsiteX1" y="connsiteY1"/>
              </a:cxn>
              <a:cxn ang="0">
                <a:pos x="connsiteX2" y="connsiteY2"/>
              </a:cxn>
              <a:cxn ang="0">
                <a:pos x="connsiteX3" y="connsiteY3"/>
              </a:cxn>
            </a:cxnLst>
            <a:rect l="l" t="t" r="r" b="b"/>
            <a:pathLst>
              <a:path w="2742074" h="3359280">
                <a:moveTo>
                  <a:pt x="2742074" y="0"/>
                </a:moveTo>
                <a:lnTo>
                  <a:pt x="2742074" y="3359280"/>
                </a:lnTo>
                <a:lnTo>
                  <a:pt x="0" y="3359280"/>
                </a:lnTo>
                <a:lnTo>
                  <a:pt x="2742074" y="0"/>
                </a:lnTo>
                <a:close/>
              </a:path>
            </a:pathLst>
          </a:custGeom>
          <a:solidFill>
            <a:srgbClr val="282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任意多边形 26"/>
          <p:cNvSpPr/>
          <p:nvPr/>
        </p:nvSpPr>
        <p:spPr>
          <a:xfrm>
            <a:off x="7375814" y="3094856"/>
            <a:ext cx="910442" cy="1115371"/>
          </a:xfrm>
          <a:custGeom>
            <a:avLst/>
            <a:gdLst>
              <a:gd name="connsiteX0" fmla="*/ 2742074 w 2742074"/>
              <a:gd name="connsiteY0" fmla="*/ 0 h 3359280"/>
              <a:gd name="connsiteX1" fmla="*/ 2742074 w 2742074"/>
              <a:gd name="connsiteY1" fmla="*/ 3359280 h 3359280"/>
              <a:gd name="connsiteX2" fmla="*/ 0 w 2742074"/>
              <a:gd name="connsiteY2" fmla="*/ 3359280 h 3359280"/>
              <a:gd name="connsiteX3" fmla="*/ 2742074 w 2742074"/>
              <a:gd name="connsiteY3" fmla="*/ 0 h 3359280"/>
            </a:gdLst>
            <a:ahLst/>
            <a:cxnLst>
              <a:cxn ang="0">
                <a:pos x="connsiteX0" y="connsiteY0"/>
              </a:cxn>
              <a:cxn ang="0">
                <a:pos x="connsiteX1" y="connsiteY1"/>
              </a:cxn>
              <a:cxn ang="0">
                <a:pos x="connsiteX2" y="connsiteY2"/>
              </a:cxn>
              <a:cxn ang="0">
                <a:pos x="connsiteX3" y="connsiteY3"/>
              </a:cxn>
            </a:cxnLst>
            <a:rect l="l" t="t" r="r" b="b"/>
            <a:pathLst>
              <a:path w="2742074" h="3359280">
                <a:moveTo>
                  <a:pt x="2742074" y="0"/>
                </a:moveTo>
                <a:lnTo>
                  <a:pt x="2742074" y="3359280"/>
                </a:lnTo>
                <a:lnTo>
                  <a:pt x="0" y="3359280"/>
                </a:lnTo>
                <a:lnTo>
                  <a:pt x="2742074" y="0"/>
                </a:lnTo>
                <a:close/>
              </a:path>
            </a:pathLst>
          </a:custGeom>
          <a:solidFill>
            <a:srgbClr val="282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任意多边形 27"/>
          <p:cNvSpPr/>
          <p:nvPr/>
        </p:nvSpPr>
        <p:spPr>
          <a:xfrm>
            <a:off x="4868123" y="3094856"/>
            <a:ext cx="910442" cy="1115371"/>
          </a:xfrm>
          <a:custGeom>
            <a:avLst/>
            <a:gdLst>
              <a:gd name="connsiteX0" fmla="*/ 2742074 w 2742074"/>
              <a:gd name="connsiteY0" fmla="*/ 0 h 3359280"/>
              <a:gd name="connsiteX1" fmla="*/ 2742074 w 2742074"/>
              <a:gd name="connsiteY1" fmla="*/ 3359280 h 3359280"/>
              <a:gd name="connsiteX2" fmla="*/ 0 w 2742074"/>
              <a:gd name="connsiteY2" fmla="*/ 3359280 h 3359280"/>
              <a:gd name="connsiteX3" fmla="*/ 2742074 w 2742074"/>
              <a:gd name="connsiteY3" fmla="*/ 0 h 3359280"/>
            </a:gdLst>
            <a:ahLst/>
            <a:cxnLst>
              <a:cxn ang="0">
                <a:pos x="connsiteX0" y="connsiteY0"/>
              </a:cxn>
              <a:cxn ang="0">
                <a:pos x="connsiteX1" y="connsiteY1"/>
              </a:cxn>
              <a:cxn ang="0">
                <a:pos x="connsiteX2" y="connsiteY2"/>
              </a:cxn>
              <a:cxn ang="0">
                <a:pos x="connsiteX3" y="connsiteY3"/>
              </a:cxn>
            </a:cxnLst>
            <a:rect l="l" t="t" r="r" b="b"/>
            <a:pathLst>
              <a:path w="2742074" h="3359280">
                <a:moveTo>
                  <a:pt x="2742074" y="0"/>
                </a:moveTo>
                <a:lnTo>
                  <a:pt x="2742074" y="3359280"/>
                </a:lnTo>
                <a:lnTo>
                  <a:pt x="0" y="3359280"/>
                </a:lnTo>
                <a:lnTo>
                  <a:pt x="2742074" y="0"/>
                </a:lnTo>
                <a:close/>
              </a:path>
            </a:pathLst>
          </a:custGeom>
          <a:solidFill>
            <a:srgbClr val="282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任意多边形 28"/>
          <p:cNvSpPr/>
          <p:nvPr/>
        </p:nvSpPr>
        <p:spPr>
          <a:xfrm>
            <a:off x="2275059" y="3094856"/>
            <a:ext cx="910442" cy="1115371"/>
          </a:xfrm>
          <a:custGeom>
            <a:avLst/>
            <a:gdLst>
              <a:gd name="connsiteX0" fmla="*/ 2742074 w 2742074"/>
              <a:gd name="connsiteY0" fmla="*/ 0 h 3359280"/>
              <a:gd name="connsiteX1" fmla="*/ 2742074 w 2742074"/>
              <a:gd name="connsiteY1" fmla="*/ 3359280 h 3359280"/>
              <a:gd name="connsiteX2" fmla="*/ 0 w 2742074"/>
              <a:gd name="connsiteY2" fmla="*/ 3359280 h 3359280"/>
              <a:gd name="connsiteX3" fmla="*/ 2742074 w 2742074"/>
              <a:gd name="connsiteY3" fmla="*/ 0 h 3359280"/>
            </a:gdLst>
            <a:ahLst/>
            <a:cxnLst>
              <a:cxn ang="0">
                <a:pos x="connsiteX0" y="connsiteY0"/>
              </a:cxn>
              <a:cxn ang="0">
                <a:pos x="connsiteX1" y="connsiteY1"/>
              </a:cxn>
              <a:cxn ang="0">
                <a:pos x="connsiteX2" y="connsiteY2"/>
              </a:cxn>
              <a:cxn ang="0">
                <a:pos x="connsiteX3" y="connsiteY3"/>
              </a:cxn>
            </a:cxnLst>
            <a:rect l="l" t="t" r="r" b="b"/>
            <a:pathLst>
              <a:path w="2742074" h="3359280">
                <a:moveTo>
                  <a:pt x="2742074" y="0"/>
                </a:moveTo>
                <a:lnTo>
                  <a:pt x="2742074" y="3359280"/>
                </a:lnTo>
                <a:lnTo>
                  <a:pt x="0" y="3359280"/>
                </a:lnTo>
                <a:lnTo>
                  <a:pt x="2742074" y="0"/>
                </a:lnTo>
                <a:close/>
              </a:path>
            </a:pathLst>
          </a:custGeom>
          <a:solidFill>
            <a:srgbClr val="282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等腰三角形 30"/>
          <p:cNvSpPr/>
          <p:nvPr/>
        </p:nvSpPr>
        <p:spPr>
          <a:xfrm rot="5400000">
            <a:off x="1182150" y="2074178"/>
            <a:ext cx="998400" cy="825195"/>
          </a:xfrm>
          <a:prstGeom prst="triangle">
            <a:avLst>
              <a:gd name="adj" fmla="val 0"/>
            </a:avLst>
          </a:prstGeom>
          <a:solidFill>
            <a:srgbClr val="282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2321910046"/>
      </p:ext>
    </p:extLst>
  </p:cSld>
  <p:clrMapOvr>
    <a:masterClrMapping/>
  </p:clrMapOvr>
  <mc:AlternateContent xmlns:mc="http://schemas.openxmlformats.org/markup-compatibility/2006" xmlns:p14="http://schemas.microsoft.com/office/powerpoint/2010/main">
    <mc:Choice Requires="p14">
      <p:transition spd="slow" p14:dur="1600" advClick="0" advTm="0">
        <p14:prism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Effect transition="in" filter="fade">
                                      <p:cBhvr>
                                        <p:cTn id="9" dur="10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1000" fill="hold"/>
                                        <p:tgtEl>
                                          <p:spTgt spid="17"/>
                                        </p:tgtEl>
                                        <p:attrNameLst>
                                          <p:attrName>ppt_w</p:attrName>
                                        </p:attrNameLst>
                                      </p:cBhvr>
                                      <p:tavLst>
                                        <p:tav tm="0">
                                          <p:val>
                                            <p:fltVal val="0"/>
                                          </p:val>
                                        </p:tav>
                                        <p:tav tm="100000">
                                          <p:val>
                                            <p:strVal val="#ppt_w"/>
                                          </p:val>
                                        </p:tav>
                                      </p:tavLst>
                                    </p:anim>
                                    <p:anim calcmode="lin" valueType="num">
                                      <p:cBhvr>
                                        <p:cTn id="13" dur="1000" fill="hold"/>
                                        <p:tgtEl>
                                          <p:spTgt spid="17"/>
                                        </p:tgtEl>
                                        <p:attrNameLst>
                                          <p:attrName>ppt_h</p:attrName>
                                        </p:attrNameLst>
                                      </p:cBhvr>
                                      <p:tavLst>
                                        <p:tav tm="0">
                                          <p:val>
                                            <p:fltVal val="0"/>
                                          </p:val>
                                        </p:tav>
                                        <p:tav tm="100000">
                                          <p:val>
                                            <p:strVal val="#ppt_h"/>
                                          </p:val>
                                        </p:tav>
                                      </p:tavLst>
                                    </p:anim>
                                    <p:animEffect transition="in" filter="fade">
                                      <p:cBhvr>
                                        <p:cTn id="14" dur="1000"/>
                                        <p:tgtEl>
                                          <p:spTgt spid="1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p:cTn id="22" dur="1000" fill="hold"/>
                                        <p:tgtEl>
                                          <p:spTgt spid="19"/>
                                        </p:tgtEl>
                                        <p:attrNameLst>
                                          <p:attrName>ppt_w</p:attrName>
                                        </p:attrNameLst>
                                      </p:cBhvr>
                                      <p:tavLst>
                                        <p:tav tm="0">
                                          <p:val>
                                            <p:fltVal val="0"/>
                                          </p:val>
                                        </p:tav>
                                        <p:tav tm="100000">
                                          <p:val>
                                            <p:strVal val="#ppt_w"/>
                                          </p:val>
                                        </p:tav>
                                      </p:tavLst>
                                    </p:anim>
                                    <p:anim calcmode="lin" valueType="num">
                                      <p:cBhvr>
                                        <p:cTn id="23" dur="1000" fill="hold"/>
                                        <p:tgtEl>
                                          <p:spTgt spid="19"/>
                                        </p:tgtEl>
                                        <p:attrNameLst>
                                          <p:attrName>ppt_h</p:attrName>
                                        </p:attrNameLst>
                                      </p:cBhvr>
                                      <p:tavLst>
                                        <p:tav tm="0">
                                          <p:val>
                                            <p:fltVal val="0"/>
                                          </p:val>
                                        </p:tav>
                                        <p:tav tm="100000">
                                          <p:val>
                                            <p:strVal val="#ppt_h"/>
                                          </p:val>
                                        </p:tav>
                                      </p:tavLst>
                                    </p:anim>
                                    <p:animEffect transition="in" filter="fade">
                                      <p:cBhvr>
                                        <p:cTn id="24" dur="1000"/>
                                        <p:tgtEl>
                                          <p:spTgt spid="19"/>
                                        </p:tgtEl>
                                      </p:cBhvr>
                                    </p:animEffect>
                                  </p:childTnLst>
                                </p:cTn>
                              </p:par>
                            </p:childTnLst>
                          </p:cTn>
                        </p:par>
                        <p:par>
                          <p:cTn id="25" fill="hold">
                            <p:stCondLst>
                              <p:cond delay="1000"/>
                            </p:stCondLst>
                            <p:childTnLst>
                              <p:par>
                                <p:cTn id="26" presetID="42" presetClass="entr" presetSubtype="0"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1000"/>
                                        <p:tgtEl>
                                          <p:spTgt spid="10"/>
                                        </p:tgtEl>
                                      </p:cBhvr>
                                    </p:animEffect>
                                    <p:anim calcmode="lin" valueType="num">
                                      <p:cBhvr>
                                        <p:cTn id="34" dur="1000" fill="hold"/>
                                        <p:tgtEl>
                                          <p:spTgt spid="10"/>
                                        </p:tgtEl>
                                        <p:attrNameLst>
                                          <p:attrName>ppt_x</p:attrName>
                                        </p:attrNameLst>
                                      </p:cBhvr>
                                      <p:tavLst>
                                        <p:tav tm="0">
                                          <p:val>
                                            <p:strVal val="#ppt_x"/>
                                          </p:val>
                                        </p:tav>
                                        <p:tav tm="100000">
                                          <p:val>
                                            <p:strVal val="#ppt_x"/>
                                          </p:val>
                                        </p:tav>
                                      </p:tavLst>
                                    </p:anim>
                                    <p:anim calcmode="lin" valueType="num">
                                      <p:cBhvr>
                                        <p:cTn id="35" dur="1000" fill="hold"/>
                                        <p:tgtEl>
                                          <p:spTgt spid="10"/>
                                        </p:tgtEl>
                                        <p:attrNameLst>
                                          <p:attrName>ppt_y</p:attrName>
                                        </p:attrNameLst>
                                      </p:cBhvr>
                                      <p:tavLst>
                                        <p:tav tm="0">
                                          <p:val>
                                            <p:strVal val="#ppt_y+.1"/>
                                          </p:val>
                                        </p:tav>
                                        <p:tav tm="100000">
                                          <p:val>
                                            <p:strVal val="#ppt_y"/>
                                          </p:val>
                                        </p:tav>
                                      </p:tavLst>
                                    </p:anim>
                                  </p:childTnLst>
                                </p:cTn>
                              </p:par>
                            </p:childTnLst>
                          </p:cTn>
                        </p:par>
                        <p:par>
                          <p:cTn id="36" fill="hold">
                            <p:stCondLst>
                              <p:cond delay="2000"/>
                            </p:stCondLst>
                            <p:childTnLst>
                              <p:par>
                                <p:cTn id="37" presetID="42" presetClass="entr" presetSubtype="0"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0"/>
                                        <p:tgtEl>
                                          <p:spTgt spid="12"/>
                                        </p:tgtEl>
                                      </p:cBhvr>
                                    </p:animEffect>
                                    <p:anim calcmode="lin" valueType="num">
                                      <p:cBhvr>
                                        <p:cTn id="45" dur="1000" fill="hold"/>
                                        <p:tgtEl>
                                          <p:spTgt spid="12"/>
                                        </p:tgtEl>
                                        <p:attrNameLst>
                                          <p:attrName>ppt_x</p:attrName>
                                        </p:attrNameLst>
                                      </p:cBhvr>
                                      <p:tavLst>
                                        <p:tav tm="0">
                                          <p:val>
                                            <p:strVal val="#ppt_x"/>
                                          </p:val>
                                        </p:tav>
                                        <p:tav tm="100000">
                                          <p:val>
                                            <p:strVal val="#ppt_x"/>
                                          </p:val>
                                        </p:tav>
                                      </p:tavLst>
                                    </p:anim>
                                    <p:anim calcmode="lin" valueType="num">
                                      <p:cBhvr>
                                        <p:cTn id="46" dur="1000" fill="hold"/>
                                        <p:tgtEl>
                                          <p:spTgt spid="12"/>
                                        </p:tgtEl>
                                        <p:attrNameLst>
                                          <p:attrName>ppt_y</p:attrName>
                                        </p:attrNameLst>
                                      </p:cBhvr>
                                      <p:tavLst>
                                        <p:tav tm="0">
                                          <p:val>
                                            <p:strVal val="#ppt_y+.1"/>
                                          </p:val>
                                        </p:tav>
                                        <p:tav tm="100000">
                                          <p:val>
                                            <p:strVal val="#ppt_y"/>
                                          </p:val>
                                        </p:tav>
                                      </p:tavLst>
                                    </p:anim>
                                  </p:childTnLst>
                                </p:cTn>
                              </p:par>
                            </p:childTnLst>
                          </p:cTn>
                        </p:par>
                        <p:par>
                          <p:cTn id="47" fill="hold">
                            <p:stCondLst>
                              <p:cond delay="3000"/>
                            </p:stCondLst>
                            <p:childTnLst>
                              <p:par>
                                <p:cTn id="48" presetID="42" presetClass="entr" presetSubtype="0" fill="hold" grpId="0" nodeType="after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1000"/>
                                        <p:tgtEl>
                                          <p:spTgt spid="13"/>
                                        </p:tgtEl>
                                      </p:cBhvr>
                                    </p:animEffect>
                                    <p:anim calcmode="lin" valueType="num">
                                      <p:cBhvr>
                                        <p:cTn id="51" dur="1000" fill="hold"/>
                                        <p:tgtEl>
                                          <p:spTgt spid="13"/>
                                        </p:tgtEl>
                                        <p:attrNameLst>
                                          <p:attrName>ppt_x</p:attrName>
                                        </p:attrNameLst>
                                      </p:cBhvr>
                                      <p:tavLst>
                                        <p:tav tm="0">
                                          <p:val>
                                            <p:strVal val="#ppt_x"/>
                                          </p:val>
                                        </p:tav>
                                        <p:tav tm="100000">
                                          <p:val>
                                            <p:strVal val="#ppt_x"/>
                                          </p:val>
                                        </p:tav>
                                      </p:tavLst>
                                    </p:anim>
                                    <p:anim calcmode="lin" valueType="num">
                                      <p:cBhvr>
                                        <p:cTn id="52" dur="1000" fill="hold"/>
                                        <p:tgtEl>
                                          <p:spTgt spid="13"/>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1000"/>
                                        <p:tgtEl>
                                          <p:spTgt spid="14"/>
                                        </p:tgtEl>
                                      </p:cBhvr>
                                    </p:animEffect>
                                    <p:anim calcmode="lin" valueType="num">
                                      <p:cBhvr>
                                        <p:cTn id="56" dur="1000" fill="hold"/>
                                        <p:tgtEl>
                                          <p:spTgt spid="14"/>
                                        </p:tgtEl>
                                        <p:attrNameLst>
                                          <p:attrName>ppt_x</p:attrName>
                                        </p:attrNameLst>
                                      </p:cBhvr>
                                      <p:tavLst>
                                        <p:tav tm="0">
                                          <p:val>
                                            <p:strVal val="#ppt_x"/>
                                          </p:val>
                                        </p:tav>
                                        <p:tav tm="100000">
                                          <p:val>
                                            <p:strVal val="#ppt_x"/>
                                          </p:val>
                                        </p:tav>
                                      </p:tavLst>
                                    </p:anim>
                                    <p:anim calcmode="lin" valueType="num">
                                      <p:cBhvr>
                                        <p:cTn id="57" dur="1000" fill="hold"/>
                                        <p:tgtEl>
                                          <p:spTgt spid="14"/>
                                        </p:tgtEl>
                                        <p:attrNameLst>
                                          <p:attrName>ppt_y</p:attrName>
                                        </p:attrNameLst>
                                      </p:cBhvr>
                                      <p:tavLst>
                                        <p:tav tm="0">
                                          <p:val>
                                            <p:strVal val="#ppt_y+.1"/>
                                          </p:val>
                                        </p:tav>
                                        <p:tav tm="100000">
                                          <p:val>
                                            <p:strVal val="#ppt_y"/>
                                          </p:val>
                                        </p:tav>
                                      </p:tavLst>
                                    </p:anim>
                                  </p:childTnLst>
                                </p:cTn>
                              </p:par>
                            </p:childTnLst>
                          </p:cTn>
                        </p:par>
                        <p:par>
                          <p:cTn id="58" fill="hold">
                            <p:stCondLst>
                              <p:cond delay="4000"/>
                            </p:stCondLst>
                            <p:childTnLst>
                              <p:par>
                                <p:cTn id="59" presetID="42" presetClass="entr" presetSubtype="0" fill="hold" grpId="0" nodeType="after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1000"/>
                                        <p:tgtEl>
                                          <p:spTgt spid="15"/>
                                        </p:tgtEl>
                                      </p:cBhvr>
                                    </p:animEffect>
                                    <p:anim calcmode="lin" valueType="num">
                                      <p:cBhvr>
                                        <p:cTn id="62" dur="1000" fill="hold"/>
                                        <p:tgtEl>
                                          <p:spTgt spid="15"/>
                                        </p:tgtEl>
                                        <p:attrNameLst>
                                          <p:attrName>ppt_x</p:attrName>
                                        </p:attrNameLst>
                                      </p:cBhvr>
                                      <p:tavLst>
                                        <p:tav tm="0">
                                          <p:val>
                                            <p:strVal val="#ppt_x"/>
                                          </p:val>
                                        </p:tav>
                                        <p:tav tm="100000">
                                          <p:val>
                                            <p:strVal val="#ppt_x"/>
                                          </p:val>
                                        </p:tav>
                                      </p:tavLst>
                                    </p:anim>
                                    <p:anim calcmode="lin" valueType="num">
                                      <p:cBhvr>
                                        <p:cTn id="63" dur="1000" fill="hold"/>
                                        <p:tgtEl>
                                          <p:spTgt spid="15"/>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1000"/>
                                        <p:tgtEl>
                                          <p:spTgt spid="16"/>
                                        </p:tgtEl>
                                      </p:cBhvr>
                                    </p:animEffect>
                                    <p:anim calcmode="lin" valueType="num">
                                      <p:cBhvr>
                                        <p:cTn id="67" dur="1000" fill="hold"/>
                                        <p:tgtEl>
                                          <p:spTgt spid="16"/>
                                        </p:tgtEl>
                                        <p:attrNameLst>
                                          <p:attrName>ppt_x</p:attrName>
                                        </p:attrNameLst>
                                      </p:cBhvr>
                                      <p:tavLst>
                                        <p:tav tm="0">
                                          <p:val>
                                            <p:strVal val="#ppt_x"/>
                                          </p:val>
                                        </p:tav>
                                        <p:tav tm="100000">
                                          <p:val>
                                            <p:strVal val="#ppt_x"/>
                                          </p:val>
                                        </p:tav>
                                      </p:tavLst>
                                    </p:anim>
                                    <p:anim calcmode="lin" valueType="num">
                                      <p:cBhvr>
                                        <p:cTn id="6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p:bldP spid="12" grpId="0"/>
      <p:bldP spid="13" grpId="0"/>
      <p:bldP spid="14" grpId="0"/>
      <p:bldP spid="15" grpId="0"/>
      <p:bldP spid="16" grpId="0"/>
      <p:bldP spid="17" grpId="0" animBg="1"/>
      <p:bldP spid="18"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十角星 6"/>
          <p:cNvSpPr/>
          <p:nvPr/>
        </p:nvSpPr>
        <p:spPr>
          <a:xfrm>
            <a:off x="1441342" y="1875294"/>
            <a:ext cx="2371241" cy="2371241"/>
          </a:xfrm>
          <a:prstGeom prst="star10">
            <a:avLst>
              <a:gd name="adj" fmla="val 45147"/>
              <a:gd name="hf" fmla="val 105146"/>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9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十角星 7"/>
          <p:cNvSpPr/>
          <p:nvPr/>
        </p:nvSpPr>
        <p:spPr>
          <a:xfrm>
            <a:off x="4925878" y="1875293"/>
            <a:ext cx="2371241" cy="2371241"/>
          </a:xfrm>
          <a:prstGeom prst="star10">
            <a:avLst>
              <a:gd name="adj" fmla="val 45147"/>
              <a:gd name="hf" fmla="val 105146"/>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9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十角星 8"/>
          <p:cNvSpPr/>
          <p:nvPr/>
        </p:nvSpPr>
        <p:spPr>
          <a:xfrm>
            <a:off x="8410414" y="1875293"/>
            <a:ext cx="2371241" cy="2371241"/>
          </a:xfrm>
          <a:prstGeom prst="star10">
            <a:avLst>
              <a:gd name="adj" fmla="val 45147"/>
              <a:gd name="hf" fmla="val 105146"/>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9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2" name="组合 21"/>
          <p:cNvGrpSpPr/>
          <p:nvPr/>
        </p:nvGrpSpPr>
        <p:grpSpPr>
          <a:xfrm>
            <a:off x="1742265" y="2345215"/>
            <a:ext cx="1744851" cy="1317314"/>
            <a:chOff x="1742265" y="2345215"/>
            <a:chExt cx="1744851" cy="1317314"/>
          </a:xfrm>
        </p:grpSpPr>
        <p:sp>
          <p:nvSpPr>
            <p:cNvPr id="10" name="文本框 9"/>
            <p:cNvSpPr txBox="1"/>
            <p:nvPr/>
          </p:nvSpPr>
          <p:spPr>
            <a:xfrm>
              <a:off x="1742265" y="2345215"/>
              <a:ext cx="1744851" cy="923328"/>
            </a:xfrm>
            <a:prstGeom prst="rect">
              <a:avLst/>
            </a:prstGeom>
            <a:noFill/>
          </p:spPr>
          <p:txBody>
            <a:bodyPr wrap="square" lIns="91438" tIns="45719" rIns="91438" bIns="45719"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srgbClr val="282944"/>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10%</a:t>
              </a:r>
              <a:endParaRPr kumimoji="0" lang="zh-CN" altLang="en-US" sz="5400" b="1" i="0" u="none" strike="noStrike" kern="1200" cap="none" spc="0" normalizeH="0" baseline="0" noProof="0" dirty="0">
                <a:ln>
                  <a:noFill/>
                </a:ln>
                <a:solidFill>
                  <a:srgbClr val="282944"/>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文本框 10"/>
            <p:cNvSpPr txBox="1"/>
            <p:nvPr/>
          </p:nvSpPr>
          <p:spPr>
            <a:xfrm>
              <a:off x="1994758" y="3262421"/>
              <a:ext cx="1239865" cy="400108"/>
            </a:xfrm>
            <a:prstGeom prst="rect">
              <a:avLst/>
            </a:prstGeom>
            <a:noFill/>
          </p:spPr>
          <p:txBody>
            <a:bodyPr wrap="square" lIns="91438" tIns="45719" rIns="91438" bIns="45719"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282944"/>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title</a:t>
              </a:r>
              <a:endParaRPr kumimoji="0" lang="zh-CN" altLang="en-US" sz="2000" b="1" i="0" u="none" strike="noStrike" kern="1200" cap="none" spc="0" normalizeH="0" baseline="0" noProof="0" dirty="0">
                <a:ln>
                  <a:noFill/>
                </a:ln>
                <a:solidFill>
                  <a:srgbClr val="282944"/>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3" name="组合 22"/>
          <p:cNvGrpSpPr/>
          <p:nvPr/>
        </p:nvGrpSpPr>
        <p:grpSpPr>
          <a:xfrm>
            <a:off x="5239073" y="2345215"/>
            <a:ext cx="1744851" cy="1317313"/>
            <a:chOff x="5239073" y="2345215"/>
            <a:chExt cx="1744851" cy="1317313"/>
          </a:xfrm>
        </p:grpSpPr>
        <p:sp>
          <p:nvSpPr>
            <p:cNvPr id="12" name="文本框 11"/>
            <p:cNvSpPr txBox="1"/>
            <p:nvPr/>
          </p:nvSpPr>
          <p:spPr>
            <a:xfrm>
              <a:off x="5239073" y="2345215"/>
              <a:ext cx="1744851" cy="923328"/>
            </a:xfrm>
            <a:prstGeom prst="rect">
              <a:avLst/>
            </a:prstGeom>
            <a:noFill/>
          </p:spPr>
          <p:txBody>
            <a:bodyPr wrap="square" lIns="91438" tIns="45719" rIns="91438" bIns="45719"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srgbClr val="282944"/>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25%</a:t>
              </a:r>
              <a:endParaRPr kumimoji="0" lang="zh-CN" altLang="en-US" sz="5400" b="1" i="0" u="none" strike="noStrike" kern="1200" cap="none" spc="0" normalizeH="0" baseline="0" noProof="0" dirty="0">
                <a:ln>
                  <a:noFill/>
                </a:ln>
                <a:solidFill>
                  <a:srgbClr val="282944"/>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框 12"/>
            <p:cNvSpPr txBox="1"/>
            <p:nvPr/>
          </p:nvSpPr>
          <p:spPr>
            <a:xfrm>
              <a:off x="5336905" y="3262420"/>
              <a:ext cx="1549185" cy="400108"/>
            </a:xfrm>
            <a:prstGeom prst="rect">
              <a:avLst/>
            </a:prstGeom>
            <a:noFill/>
          </p:spPr>
          <p:txBody>
            <a:bodyPr wrap="square" lIns="91438" tIns="45719" rIns="91438" bIns="45719"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282944"/>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title</a:t>
              </a:r>
              <a:endParaRPr kumimoji="0" lang="zh-CN" altLang="en-US" sz="2000" b="1" i="0" u="none" strike="noStrike" kern="1200" cap="none" spc="0" normalizeH="0" baseline="0" noProof="0" dirty="0">
                <a:ln>
                  <a:noFill/>
                </a:ln>
                <a:solidFill>
                  <a:srgbClr val="282944"/>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4" name="组合 23"/>
          <p:cNvGrpSpPr/>
          <p:nvPr/>
        </p:nvGrpSpPr>
        <p:grpSpPr>
          <a:xfrm>
            <a:off x="8754605" y="2241698"/>
            <a:ext cx="1744851" cy="1317314"/>
            <a:chOff x="8754605" y="2241698"/>
            <a:chExt cx="1744851" cy="1317314"/>
          </a:xfrm>
        </p:grpSpPr>
        <p:sp>
          <p:nvSpPr>
            <p:cNvPr id="14" name="文本框 13"/>
            <p:cNvSpPr txBox="1"/>
            <p:nvPr/>
          </p:nvSpPr>
          <p:spPr>
            <a:xfrm>
              <a:off x="8754605" y="2241698"/>
              <a:ext cx="1744851" cy="923328"/>
            </a:xfrm>
            <a:prstGeom prst="rect">
              <a:avLst/>
            </a:prstGeom>
            <a:noFill/>
          </p:spPr>
          <p:txBody>
            <a:bodyPr wrap="square" lIns="91438" tIns="45719" rIns="91438" bIns="45719"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srgbClr val="282944"/>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45%</a:t>
              </a:r>
              <a:endParaRPr kumimoji="0" lang="zh-CN" altLang="en-US" sz="5400" b="1" i="0" u="none" strike="noStrike" kern="1200" cap="none" spc="0" normalizeH="0" baseline="0" noProof="0" dirty="0">
                <a:ln>
                  <a:noFill/>
                </a:ln>
                <a:solidFill>
                  <a:srgbClr val="282944"/>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文本框 14"/>
            <p:cNvSpPr txBox="1"/>
            <p:nvPr/>
          </p:nvSpPr>
          <p:spPr>
            <a:xfrm>
              <a:off x="8852437" y="3158904"/>
              <a:ext cx="1549185" cy="400108"/>
            </a:xfrm>
            <a:prstGeom prst="rect">
              <a:avLst/>
            </a:prstGeom>
            <a:noFill/>
          </p:spPr>
          <p:txBody>
            <a:bodyPr wrap="square" lIns="91438" tIns="45719" rIns="91438" bIns="45719"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282944"/>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title</a:t>
              </a:r>
              <a:endParaRPr kumimoji="0" lang="zh-CN" altLang="en-US" sz="2000" b="1" i="0" u="none" strike="noStrike" kern="1200" cap="none" spc="0" normalizeH="0" baseline="0" noProof="0" dirty="0">
                <a:ln>
                  <a:noFill/>
                </a:ln>
                <a:solidFill>
                  <a:srgbClr val="282944"/>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6" name="矩形 15"/>
          <p:cNvSpPr/>
          <p:nvPr/>
        </p:nvSpPr>
        <p:spPr>
          <a:xfrm>
            <a:off x="1271588" y="5049838"/>
            <a:ext cx="9820163"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输入您的文本在此输入您的文本在此输入您的文本在此输入您的文本在此输入您的文本在此输入您的文本在此输入您的文本在此输入您的文本在此输入您的文本在此输入您的文本在此输入您的文本在此输入您的文本</a:t>
            </a:r>
            <a:r>
              <a:rPr kumimoji="0" lang="zh-CN" altLang="en-US" sz="1400" b="0" i="0" u="none" strike="noStrike" kern="1200" cap="none" spc="0" normalizeH="0" baseline="0" noProof="0" dirty="0">
                <a:ln>
                  <a:noFill/>
                </a:ln>
                <a:solidFill>
                  <a:srgbClr val="F7B902"/>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在此输入您的文本在此输入您的文本在此输入您的文本</a:t>
            </a:r>
          </a:p>
        </p:txBody>
      </p:sp>
    </p:spTree>
    <p:extLst>
      <p:ext uri="{BB962C8B-B14F-4D97-AF65-F5344CB8AC3E}">
        <p14:creationId xmlns:p14="http://schemas.microsoft.com/office/powerpoint/2010/main" val="133313160"/>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1000"/>
                                        <p:tgtEl>
                                          <p:spTgt spid="22"/>
                                        </p:tgtEl>
                                      </p:cBhvr>
                                    </p:animEffect>
                                    <p:anim calcmode="lin" valueType="num">
                                      <p:cBhvr>
                                        <p:cTn id="14" dur="1000" fill="hold"/>
                                        <p:tgtEl>
                                          <p:spTgt spid="22"/>
                                        </p:tgtEl>
                                        <p:attrNameLst>
                                          <p:attrName>ppt_x</p:attrName>
                                        </p:attrNameLst>
                                      </p:cBhvr>
                                      <p:tavLst>
                                        <p:tav tm="0">
                                          <p:val>
                                            <p:strVal val="#ppt_x"/>
                                          </p:val>
                                        </p:tav>
                                        <p:tav tm="100000">
                                          <p:val>
                                            <p:strVal val="#ppt_x"/>
                                          </p:val>
                                        </p:tav>
                                      </p:tavLst>
                                    </p:anim>
                                    <p:anim calcmode="lin" valueType="num">
                                      <p:cBhvr>
                                        <p:cTn id="15" dur="1000" fill="hold"/>
                                        <p:tgtEl>
                                          <p:spTgt spid="2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par>
                          <p:cTn id="22" fill="hold">
                            <p:stCondLst>
                              <p:cond delay="2000"/>
                            </p:stCondLst>
                            <p:childTnLst>
                              <p:par>
                                <p:cTn id="23" presetID="42" presetClass="entr" presetSubtype="0"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1000"/>
                                        <p:tgtEl>
                                          <p:spTgt spid="23"/>
                                        </p:tgtEl>
                                      </p:cBhvr>
                                    </p:animEffect>
                                    <p:anim calcmode="lin" valueType="num">
                                      <p:cBhvr>
                                        <p:cTn id="26" dur="1000" fill="hold"/>
                                        <p:tgtEl>
                                          <p:spTgt spid="23"/>
                                        </p:tgtEl>
                                        <p:attrNameLst>
                                          <p:attrName>ppt_x</p:attrName>
                                        </p:attrNameLst>
                                      </p:cBhvr>
                                      <p:tavLst>
                                        <p:tav tm="0">
                                          <p:val>
                                            <p:strVal val="#ppt_x"/>
                                          </p:val>
                                        </p:tav>
                                        <p:tav tm="100000">
                                          <p:val>
                                            <p:strVal val="#ppt_x"/>
                                          </p:val>
                                        </p:tav>
                                      </p:tavLst>
                                    </p:anim>
                                    <p:anim calcmode="lin" valueType="num">
                                      <p:cBhvr>
                                        <p:cTn id="27" dur="1000" fill="hold"/>
                                        <p:tgtEl>
                                          <p:spTgt spid="23"/>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53" presetClass="entr" presetSubtype="16"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childTnLst>
                          </p:cTn>
                        </p:par>
                        <p:par>
                          <p:cTn id="34" fill="hold">
                            <p:stCondLst>
                              <p:cond delay="3500"/>
                            </p:stCondLst>
                            <p:childTnLst>
                              <p:par>
                                <p:cTn id="35" presetID="42" presetClass="entr" presetSubtype="0" fill="hold"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1000"/>
                                        <p:tgtEl>
                                          <p:spTgt spid="24"/>
                                        </p:tgtEl>
                                      </p:cBhvr>
                                    </p:animEffect>
                                    <p:anim calcmode="lin" valueType="num">
                                      <p:cBhvr>
                                        <p:cTn id="38" dur="1000" fill="hold"/>
                                        <p:tgtEl>
                                          <p:spTgt spid="24"/>
                                        </p:tgtEl>
                                        <p:attrNameLst>
                                          <p:attrName>ppt_x</p:attrName>
                                        </p:attrNameLst>
                                      </p:cBhvr>
                                      <p:tavLst>
                                        <p:tav tm="0">
                                          <p:val>
                                            <p:strVal val="#ppt_x"/>
                                          </p:val>
                                        </p:tav>
                                        <p:tav tm="100000">
                                          <p:val>
                                            <p:strVal val="#ppt_x"/>
                                          </p:val>
                                        </p:tav>
                                      </p:tavLst>
                                    </p:anim>
                                    <p:anim calcmode="lin" valueType="num">
                                      <p:cBhvr>
                                        <p:cTn id="39" dur="1000" fill="hold"/>
                                        <p:tgtEl>
                                          <p:spTgt spid="24"/>
                                        </p:tgtEl>
                                        <p:attrNameLst>
                                          <p:attrName>ppt_y</p:attrName>
                                        </p:attrNameLst>
                                      </p:cBhvr>
                                      <p:tavLst>
                                        <p:tav tm="0">
                                          <p:val>
                                            <p:strVal val="#ppt_y+.1"/>
                                          </p:val>
                                        </p:tav>
                                        <p:tav tm="100000">
                                          <p:val>
                                            <p:strVal val="#ppt_y"/>
                                          </p:val>
                                        </p:tav>
                                      </p:tavLst>
                                    </p:anim>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82944"/>
        </a:solidFill>
        <a:effectLst/>
      </p:bgPr>
    </p:bg>
    <p:spTree>
      <p:nvGrpSpPr>
        <p:cNvPr id="1" name=""/>
        <p:cNvGrpSpPr/>
        <p:nvPr/>
      </p:nvGrpSpPr>
      <p:grpSpPr>
        <a:xfrm>
          <a:off x="0" y="0"/>
          <a:ext cx="0" cy="0"/>
          <a:chOff x="0" y="0"/>
          <a:chExt cx="0" cy="0"/>
        </a:xfrm>
      </p:grpSpPr>
      <p:sp>
        <p:nvSpPr>
          <p:cNvPr id="10" name="Rectangle 9"/>
          <p:cNvSpPr/>
          <p:nvPr/>
        </p:nvSpPr>
        <p:spPr>
          <a:xfrm>
            <a:off x="3741490" y="1647444"/>
            <a:ext cx="2315627" cy="2315627"/>
          </a:xfrm>
          <a:prstGeom prst="rect">
            <a:avLst/>
          </a:prstGeom>
          <a:solidFill>
            <a:srgbClr val="F7B902"/>
          </a:solidFill>
          <a:ln>
            <a:noFill/>
          </a:ln>
          <a:effectLst/>
        </p:spPr>
        <p:style>
          <a:lnRef idx="1">
            <a:schemeClr val="accent1"/>
          </a:lnRef>
          <a:fillRef idx="3">
            <a:schemeClr val="accent1"/>
          </a:fillRef>
          <a:effectRef idx="2">
            <a:schemeClr val="accent1"/>
          </a:effectRef>
          <a:fontRef idx="minor">
            <a:schemeClr val="lt1"/>
          </a:fontRef>
        </p:style>
        <p:txBody>
          <a:bodyPr lIns="121871" tIns="60935" rIns="121871" bIns="60935" anchor="ctr"/>
          <a:lstStyle/>
          <a:p>
            <a:pPr marL="0" marR="0" lvl="0" indent="0" algn="ctr" defTabSz="543501" rtl="0" eaLnBrk="1" fontAlgn="base" latinLnBrk="0" hangingPunct="1">
              <a:lnSpc>
                <a:spcPct val="100000"/>
              </a:lnSpc>
              <a:spcBef>
                <a:spcPct val="0"/>
              </a:spcBef>
              <a:spcAft>
                <a:spcPct val="0"/>
              </a:spcAft>
              <a:buClrTx/>
              <a:buSzTx/>
              <a:buFontTx/>
              <a:buNone/>
              <a:tabLst/>
              <a:defRPr/>
            </a:pPr>
            <a:endParaRPr kumimoji="0" lang="zh-CN" altLang="zh-CN" sz="21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Rectangle 10"/>
          <p:cNvSpPr/>
          <p:nvPr/>
        </p:nvSpPr>
        <p:spPr>
          <a:xfrm>
            <a:off x="6421694" y="1647444"/>
            <a:ext cx="2315627" cy="2315627"/>
          </a:xfrm>
          <a:prstGeom prst="rect">
            <a:avLst/>
          </a:prstGeom>
          <a:solidFill>
            <a:srgbClr val="F7B902"/>
          </a:solidFill>
          <a:ln>
            <a:noFill/>
          </a:ln>
          <a:effectLst/>
        </p:spPr>
        <p:style>
          <a:lnRef idx="1">
            <a:schemeClr val="accent1"/>
          </a:lnRef>
          <a:fillRef idx="3">
            <a:schemeClr val="accent1"/>
          </a:fillRef>
          <a:effectRef idx="2">
            <a:schemeClr val="accent1"/>
          </a:effectRef>
          <a:fontRef idx="minor">
            <a:schemeClr val="lt1"/>
          </a:fontRef>
        </p:style>
        <p:txBody>
          <a:bodyPr lIns="121871" tIns="60935" rIns="121871" bIns="60935" anchor="ctr"/>
          <a:lstStyle/>
          <a:p>
            <a:pPr marL="0" marR="0" lvl="0" indent="0" algn="ctr" defTabSz="543501" rtl="0" eaLnBrk="1" fontAlgn="base" latinLnBrk="0" hangingPunct="1">
              <a:lnSpc>
                <a:spcPct val="100000"/>
              </a:lnSpc>
              <a:spcBef>
                <a:spcPct val="0"/>
              </a:spcBef>
              <a:spcAft>
                <a:spcPct val="0"/>
              </a:spcAft>
              <a:buClrTx/>
              <a:buSzTx/>
              <a:buFontTx/>
              <a:buNone/>
              <a:tabLst/>
              <a:defRPr/>
            </a:pPr>
            <a:endParaRPr kumimoji="0" lang="zh-CN" altLang="zh-CN" sz="21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Rectangle 11"/>
          <p:cNvSpPr/>
          <p:nvPr/>
        </p:nvSpPr>
        <p:spPr>
          <a:xfrm>
            <a:off x="3741490" y="4061473"/>
            <a:ext cx="2315627" cy="2315626"/>
          </a:xfrm>
          <a:prstGeom prst="rect">
            <a:avLst/>
          </a:prstGeom>
          <a:solidFill>
            <a:srgbClr val="F7B902"/>
          </a:solidFill>
          <a:ln>
            <a:noFill/>
          </a:ln>
          <a:effectLst/>
        </p:spPr>
        <p:style>
          <a:lnRef idx="1">
            <a:schemeClr val="accent1"/>
          </a:lnRef>
          <a:fillRef idx="3">
            <a:schemeClr val="accent1"/>
          </a:fillRef>
          <a:effectRef idx="2">
            <a:schemeClr val="accent1"/>
          </a:effectRef>
          <a:fontRef idx="minor">
            <a:schemeClr val="lt1"/>
          </a:fontRef>
        </p:style>
        <p:txBody>
          <a:bodyPr lIns="121871" tIns="60935" rIns="121871" bIns="60935" anchor="ctr"/>
          <a:lstStyle/>
          <a:p>
            <a:pPr marL="0" marR="0" lvl="0" indent="0" algn="ctr" defTabSz="543501" rtl="0" eaLnBrk="1" fontAlgn="base" latinLnBrk="0" hangingPunct="1">
              <a:lnSpc>
                <a:spcPct val="100000"/>
              </a:lnSpc>
              <a:spcBef>
                <a:spcPct val="0"/>
              </a:spcBef>
              <a:spcAft>
                <a:spcPct val="0"/>
              </a:spcAft>
              <a:buClrTx/>
              <a:buSzTx/>
              <a:buFontTx/>
              <a:buNone/>
              <a:tabLst/>
              <a:defRPr/>
            </a:pPr>
            <a:endParaRPr kumimoji="0" lang="zh-CN" altLang="zh-CN" sz="21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Rectangle 12"/>
          <p:cNvSpPr/>
          <p:nvPr/>
        </p:nvSpPr>
        <p:spPr>
          <a:xfrm>
            <a:off x="6420107" y="4061473"/>
            <a:ext cx="2315626" cy="2315626"/>
          </a:xfrm>
          <a:prstGeom prst="rect">
            <a:avLst/>
          </a:prstGeom>
          <a:solidFill>
            <a:srgbClr val="F7B902"/>
          </a:solidFill>
          <a:ln>
            <a:noFill/>
          </a:ln>
          <a:effectLst/>
        </p:spPr>
        <p:style>
          <a:lnRef idx="1">
            <a:schemeClr val="accent1"/>
          </a:lnRef>
          <a:fillRef idx="3">
            <a:schemeClr val="accent1"/>
          </a:fillRef>
          <a:effectRef idx="2">
            <a:schemeClr val="accent1"/>
          </a:effectRef>
          <a:fontRef idx="minor">
            <a:schemeClr val="lt1"/>
          </a:fontRef>
        </p:style>
        <p:txBody>
          <a:bodyPr lIns="121871" tIns="60935" rIns="121871" bIns="60935" anchor="ctr"/>
          <a:lstStyle/>
          <a:p>
            <a:pPr marL="0" marR="0" lvl="0" indent="0" algn="ctr" defTabSz="543501" rtl="0" eaLnBrk="1" fontAlgn="base" latinLnBrk="0" hangingPunct="1">
              <a:lnSpc>
                <a:spcPct val="100000"/>
              </a:lnSpc>
              <a:spcBef>
                <a:spcPct val="0"/>
              </a:spcBef>
              <a:spcAft>
                <a:spcPct val="0"/>
              </a:spcAft>
              <a:buClrTx/>
              <a:buSzTx/>
              <a:buFontTx/>
              <a:buNone/>
              <a:tabLst/>
              <a:defRPr/>
            </a:pPr>
            <a:endParaRPr kumimoji="0" lang="zh-CN" altLang="zh-CN" sz="21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TextBox 32"/>
          <p:cNvSpPr txBox="1">
            <a:spLocks noChangeArrowheads="1"/>
          </p:cNvSpPr>
          <p:nvPr/>
        </p:nvSpPr>
        <p:spPr bwMode="auto">
          <a:xfrm>
            <a:off x="3885919" y="2058511"/>
            <a:ext cx="2037878" cy="1431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00" tIns="22850" rIns="45700" bIns="22850">
            <a:spAutoFit/>
          </a:bodyPr>
          <a:lstStyle>
            <a:lvl1pPr eaLnBrk="0" hangingPunct="0">
              <a:defRPr sz="2100">
                <a:solidFill>
                  <a:schemeClr val="tx1"/>
                </a:solidFill>
                <a:latin typeface="Calibri" panose="020F0502020204030204" pitchFamily="34" charset="0"/>
                <a:ea typeface="MS PGothic" panose="020B0600070205080204" pitchFamily="34" charset="-128"/>
              </a:defRPr>
            </a:lvl1pPr>
            <a:lvl2pPr marL="742950" indent="-285750" eaLnBrk="0" hangingPunct="0">
              <a:defRPr sz="2100">
                <a:solidFill>
                  <a:schemeClr val="tx1"/>
                </a:solidFill>
                <a:latin typeface="Calibri" panose="020F0502020204030204" pitchFamily="34" charset="0"/>
                <a:ea typeface="MS PGothic" panose="020B0600070205080204" pitchFamily="34" charset="-128"/>
              </a:defRPr>
            </a:lvl2pPr>
            <a:lvl3pPr marL="1143000" indent="-228600" eaLnBrk="0" hangingPunct="0">
              <a:defRPr sz="2100">
                <a:solidFill>
                  <a:schemeClr val="tx1"/>
                </a:solidFill>
                <a:latin typeface="Calibri" panose="020F0502020204030204" pitchFamily="34" charset="0"/>
                <a:ea typeface="MS PGothic" panose="020B0600070205080204" pitchFamily="34" charset="-128"/>
              </a:defRPr>
            </a:lvl3pPr>
            <a:lvl4pPr marL="1600200" indent="-228600" eaLnBrk="0" hangingPunct="0">
              <a:defRPr sz="2100">
                <a:solidFill>
                  <a:schemeClr val="tx1"/>
                </a:solidFill>
                <a:latin typeface="Calibri" panose="020F0502020204030204" pitchFamily="34" charset="0"/>
                <a:ea typeface="MS PGothic" panose="020B0600070205080204" pitchFamily="34" charset="-128"/>
              </a:defRPr>
            </a:lvl4pPr>
            <a:lvl5pPr marL="2057400" indent="-228600" eaLnBrk="0" hangingPunct="0">
              <a:defRPr sz="2100">
                <a:solidFill>
                  <a:schemeClr val="tx1"/>
                </a:solidFill>
                <a:latin typeface="Calibri" panose="020F0502020204030204" pitchFamily="34" charset="0"/>
                <a:ea typeface="MS PGothic" panose="020B0600070205080204" pitchFamily="34" charset="-128"/>
              </a:defRPr>
            </a:lvl5pPr>
            <a:lvl6pPr marL="25146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6pPr>
            <a:lvl7pPr marL="29718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7pPr>
            <a:lvl8pPr marL="34290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8pPr>
            <a:lvl9pPr marL="38862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82944"/>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输入标题文本</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282944"/>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282944"/>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在此输入您的文本在此输入您的文本在此输入您的文本在此输入您的文本在此输入您的文本在此输入您的文本在此输入您的文本</a:t>
            </a:r>
          </a:p>
        </p:txBody>
      </p:sp>
      <p:sp>
        <p:nvSpPr>
          <p:cNvPr id="34" name="TextBox 33"/>
          <p:cNvSpPr txBox="1">
            <a:spLocks noChangeArrowheads="1"/>
          </p:cNvSpPr>
          <p:nvPr/>
        </p:nvSpPr>
        <p:spPr bwMode="auto">
          <a:xfrm>
            <a:off x="6566121" y="2058511"/>
            <a:ext cx="2036292" cy="1431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00" tIns="22850" rIns="45700" bIns="22850">
            <a:spAutoFit/>
          </a:bodyPr>
          <a:lstStyle>
            <a:lvl1pPr eaLnBrk="0" hangingPunct="0">
              <a:defRPr sz="2100">
                <a:solidFill>
                  <a:schemeClr val="tx1"/>
                </a:solidFill>
                <a:latin typeface="Calibri" panose="020F0502020204030204" pitchFamily="34" charset="0"/>
                <a:ea typeface="MS PGothic" panose="020B0600070205080204" pitchFamily="34" charset="-128"/>
              </a:defRPr>
            </a:lvl1pPr>
            <a:lvl2pPr marL="742950" indent="-285750" eaLnBrk="0" hangingPunct="0">
              <a:defRPr sz="2100">
                <a:solidFill>
                  <a:schemeClr val="tx1"/>
                </a:solidFill>
                <a:latin typeface="Calibri" panose="020F0502020204030204" pitchFamily="34" charset="0"/>
                <a:ea typeface="MS PGothic" panose="020B0600070205080204" pitchFamily="34" charset="-128"/>
              </a:defRPr>
            </a:lvl2pPr>
            <a:lvl3pPr marL="1143000" indent="-228600" eaLnBrk="0" hangingPunct="0">
              <a:defRPr sz="2100">
                <a:solidFill>
                  <a:schemeClr val="tx1"/>
                </a:solidFill>
                <a:latin typeface="Calibri" panose="020F0502020204030204" pitchFamily="34" charset="0"/>
                <a:ea typeface="MS PGothic" panose="020B0600070205080204" pitchFamily="34" charset="-128"/>
              </a:defRPr>
            </a:lvl3pPr>
            <a:lvl4pPr marL="1600200" indent="-228600" eaLnBrk="0" hangingPunct="0">
              <a:defRPr sz="2100">
                <a:solidFill>
                  <a:schemeClr val="tx1"/>
                </a:solidFill>
                <a:latin typeface="Calibri" panose="020F0502020204030204" pitchFamily="34" charset="0"/>
                <a:ea typeface="MS PGothic" panose="020B0600070205080204" pitchFamily="34" charset="-128"/>
              </a:defRPr>
            </a:lvl4pPr>
            <a:lvl5pPr marL="2057400" indent="-228600" eaLnBrk="0" hangingPunct="0">
              <a:defRPr sz="2100">
                <a:solidFill>
                  <a:schemeClr val="tx1"/>
                </a:solidFill>
                <a:latin typeface="Calibri" panose="020F0502020204030204" pitchFamily="34" charset="0"/>
                <a:ea typeface="MS PGothic" panose="020B0600070205080204" pitchFamily="34" charset="-128"/>
              </a:defRPr>
            </a:lvl5pPr>
            <a:lvl6pPr marL="25146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6pPr>
            <a:lvl7pPr marL="29718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7pPr>
            <a:lvl8pPr marL="34290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8pPr>
            <a:lvl9pPr marL="38862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82944"/>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输入标题文本</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282944"/>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282944"/>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在此输入您的文本在此输入您的文本在此输入您的文本在此输入您的文本在此输入您的文本在此输入您的文本在此输入您的文本</a:t>
            </a:r>
          </a:p>
        </p:txBody>
      </p:sp>
      <p:sp>
        <p:nvSpPr>
          <p:cNvPr id="35" name="TextBox 34"/>
          <p:cNvSpPr txBox="1">
            <a:spLocks noChangeArrowheads="1"/>
          </p:cNvSpPr>
          <p:nvPr/>
        </p:nvSpPr>
        <p:spPr bwMode="auto">
          <a:xfrm>
            <a:off x="3885919" y="4513805"/>
            <a:ext cx="2037878" cy="1431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00" tIns="22850" rIns="45700" bIns="22850">
            <a:spAutoFit/>
          </a:bodyPr>
          <a:lstStyle>
            <a:lvl1pPr eaLnBrk="0" hangingPunct="0">
              <a:defRPr sz="2100">
                <a:solidFill>
                  <a:schemeClr val="tx1"/>
                </a:solidFill>
                <a:latin typeface="Calibri" panose="020F0502020204030204" pitchFamily="34" charset="0"/>
                <a:ea typeface="MS PGothic" panose="020B0600070205080204" pitchFamily="34" charset="-128"/>
              </a:defRPr>
            </a:lvl1pPr>
            <a:lvl2pPr marL="742950" indent="-285750" eaLnBrk="0" hangingPunct="0">
              <a:defRPr sz="2100">
                <a:solidFill>
                  <a:schemeClr val="tx1"/>
                </a:solidFill>
                <a:latin typeface="Calibri" panose="020F0502020204030204" pitchFamily="34" charset="0"/>
                <a:ea typeface="MS PGothic" panose="020B0600070205080204" pitchFamily="34" charset="-128"/>
              </a:defRPr>
            </a:lvl2pPr>
            <a:lvl3pPr marL="1143000" indent="-228600" eaLnBrk="0" hangingPunct="0">
              <a:defRPr sz="2100">
                <a:solidFill>
                  <a:schemeClr val="tx1"/>
                </a:solidFill>
                <a:latin typeface="Calibri" panose="020F0502020204030204" pitchFamily="34" charset="0"/>
                <a:ea typeface="MS PGothic" panose="020B0600070205080204" pitchFamily="34" charset="-128"/>
              </a:defRPr>
            </a:lvl3pPr>
            <a:lvl4pPr marL="1600200" indent="-228600" eaLnBrk="0" hangingPunct="0">
              <a:defRPr sz="2100">
                <a:solidFill>
                  <a:schemeClr val="tx1"/>
                </a:solidFill>
                <a:latin typeface="Calibri" panose="020F0502020204030204" pitchFamily="34" charset="0"/>
                <a:ea typeface="MS PGothic" panose="020B0600070205080204" pitchFamily="34" charset="-128"/>
              </a:defRPr>
            </a:lvl4pPr>
            <a:lvl5pPr marL="2057400" indent="-228600" eaLnBrk="0" hangingPunct="0">
              <a:defRPr sz="2100">
                <a:solidFill>
                  <a:schemeClr val="tx1"/>
                </a:solidFill>
                <a:latin typeface="Calibri" panose="020F0502020204030204" pitchFamily="34" charset="0"/>
                <a:ea typeface="MS PGothic" panose="020B0600070205080204" pitchFamily="34" charset="-128"/>
              </a:defRPr>
            </a:lvl5pPr>
            <a:lvl6pPr marL="25146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6pPr>
            <a:lvl7pPr marL="29718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7pPr>
            <a:lvl8pPr marL="34290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8pPr>
            <a:lvl9pPr marL="38862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82944"/>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输入标题文本</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282944"/>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282944"/>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在此输入您的文本在此输入您的文本在此输入您的文本在此输入您的文本在此输入您的文本在此输入您的文本在此输入您的文本</a:t>
            </a:r>
          </a:p>
        </p:txBody>
      </p:sp>
      <p:sp>
        <p:nvSpPr>
          <p:cNvPr id="36" name="TextBox 35"/>
          <p:cNvSpPr txBox="1">
            <a:spLocks noChangeArrowheads="1"/>
          </p:cNvSpPr>
          <p:nvPr/>
        </p:nvSpPr>
        <p:spPr bwMode="auto">
          <a:xfrm>
            <a:off x="6566121" y="4513805"/>
            <a:ext cx="2036292" cy="1431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00" tIns="22850" rIns="45700" bIns="22850">
            <a:spAutoFit/>
          </a:bodyPr>
          <a:lstStyle>
            <a:lvl1pPr eaLnBrk="0" hangingPunct="0">
              <a:defRPr sz="2100">
                <a:solidFill>
                  <a:schemeClr val="tx1"/>
                </a:solidFill>
                <a:latin typeface="Calibri" panose="020F0502020204030204" pitchFamily="34" charset="0"/>
                <a:ea typeface="MS PGothic" panose="020B0600070205080204" pitchFamily="34" charset="-128"/>
              </a:defRPr>
            </a:lvl1pPr>
            <a:lvl2pPr marL="742950" indent="-285750" eaLnBrk="0" hangingPunct="0">
              <a:defRPr sz="2100">
                <a:solidFill>
                  <a:schemeClr val="tx1"/>
                </a:solidFill>
                <a:latin typeface="Calibri" panose="020F0502020204030204" pitchFamily="34" charset="0"/>
                <a:ea typeface="MS PGothic" panose="020B0600070205080204" pitchFamily="34" charset="-128"/>
              </a:defRPr>
            </a:lvl2pPr>
            <a:lvl3pPr marL="1143000" indent="-228600" eaLnBrk="0" hangingPunct="0">
              <a:defRPr sz="2100">
                <a:solidFill>
                  <a:schemeClr val="tx1"/>
                </a:solidFill>
                <a:latin typeface="Calibri" panose="020F0502020204030204" pitchFamily="34" charset="0"/>
                <a:ea typeface="MS PGothic" panose="020B0600070205080204" pitchFamily="34" charset="-128"/>
              </a:defRPr>
            </a:lvl3pPr>
            <a:lvl4pPr marL="1600200" indent="-228600" eaLnBrk="0" hangingPunct="0">
              <a:defRPr sz="2100">
                <a:solidFill>
                  <a:schemeClr val="tx1"/>
                </a:solidFill>
                <a:latin typeface="Calibri" panose="020F0502020204030204" pitchFamily="34" charset="0"/>
                <a:ea typeface="MS PGothic" panose="020B0600070205080204" pitchFamily="34" charset="-128"/>
              </a:defRPr>
            </a:lvl4pPr>
            <a:lvl5pPr marL="2057400" indent="-228600" eaLnBrk="0" hangingPunct="0">
              <a:defRPr sz="2100">
                <a:solidFill>
                  <a:schemeClr val="tx1"/>
                </a:solidFill>
                <a:latin typeface="Calibri" panose="020F0502020204030204" pitchFamily="34" charset="0"/>
                <a:ea typeface="MS PGothic" panose="020B0600070205080204" pitchFamily="34" charset="-128"/>
              </a:defRPr>
            </a:lvl5pPr>
            <a:lvl6pPr marL="25146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6pPr>
            <a:lvl7pPr marL="29718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7pPr>
            <a:lvl8pPr marL="34290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8pPr>
            <a:lvl9pPr marL="38862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82944"/>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输入标题文本</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282944"/>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282944"/>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在此输入您的文本在此输入您的文本在此输入您的文本在此输入您的文本在此输入您的文本在此输入您的文本在此输入您的文本</a:t>
            </a:r>
          </a:p>
        </p:txBody>
      </p:sp>
      <p:pic>
        <p:nvPicPr>
          <p:cNvPr id="38924" name="图片占位符 1"/>
          <p:cNvPicPr>
            <a:picLocks noGrp="1" noChangeAspect="1"/>
          </p:cNvPicPr>
          <p:nvPr>
            <p:ph type="pic" sz="quarter" idx="4294967295"/>
          </p:nvPr>
        </p:nvPicPr>
        <p:blipFill>
          <a:blip r:embed="rId3" cstate="print">
            <a:extLst>
              <a:ext uri="{28A0092B-C50C-407E-A947-70E740481C1C}">
                <a14:useLocalDpi xmlns:a14="http://schemas.microsoft.com/office/drawing/2010/main" val="0"/>
              </a:ext>
            </a:extLst>
          </a:blip>
          <a:srcRect l="18179" r="18179"/>
          <a:stretch>
            <a:fillRect/>
          </a:stretch>
        </p:blipFill>
        <p:spPr>
          <a:xfrm>
            <a:off x="1425327" y="1647825"/>
            <a:ext cx="2316163" cy="2314575"/>
          </a:xfrm>
        </p:spPr>
      </p:pic>
      <p:pic>
        <p:nvPicPr>
          <p:cNvPr id="38925" name="图片占位符 2"/>
          <p:cNvPicPr>
            <a:picLocks noGrp="1" noChangeAspect="1"/>
          </p:cNvPicPr>
          <p:nvPr>
            <p:ph type="pic" sz="quarter" idx="4294967295"/>
          </p:nvPr>
        </p:nvPicPr>
        <p:blipFill>
          <a:blip r:embed="rId4" cstate="print">
            <a:extLst>
              <a:ext uri="{28A0092B-C50C-407E-A947-70E740481C1C}">
                <a14:useLocalDpi xmlns:a14="http://schemas.microsoft.com/office/drawing/2010/main" val="0"/>
              </a:ext>
            </a:extLst>
          </a:blip>
          <a:stretch>
            <a:fillRect/>
          </a:stretch>
        </p:blipFill>
        <p:spPr>
          <a:xfrm>
            <a:off x="1425327" y="4060802"/>
            <a:ext cx="2316163" cy="2316186"/>
          </a:xfrm>
        </p:spPr>
      </p:pic>
      <p:pic>
        <p:nvPicPr>
          <p:cNvPr id="38926" name="图片占位符 4"/>
          <p:cNvPicPr>
            <a:picLocks noGrp="1" noChangeAspect="1"/>
          </p:cNvPicPr>
          <p:nvPr>
            <p:ph type="pic" sz="quarter" idx="4294967295"/>
          </p:nvPr>
        </p:nvPicPr>
        <p:blipFill>
          <a:blip r:embed="rId5" cstate="print">
            <a:extLst>
              <a:ext uri="{28A0092B-C50C-407E-A947-70E740481C1C}">
                <a14:useLocalDpi xmlns:a14="http://schemas.microsoft.com/office/drawing/2010/main" val="0"/>
              </a:ext>
            </a:extLst>
          </a:blip>
          <a:stretch>
            <a:fillRect/>
          </a:stretch>
        </p:blipFill>
        <p:spPr>
          <a:xfrm>
            <a:off x="8735733" y="1647333"/>
            <a:ext cx="2317750" cy="2315067"/>
          </a:xfrm>
        </p:spPr>
      </p:pic>
      <p:pic>
        <p:nvPicPr>
          <p:cNvPr id="38927" name="图片占位符 3"/>
          <p:cNvPicPr>
            <a:picLocks noGrp="1" noChangeAspect="1"/>
          </p:cNvPicPr>
          <p:nvPr>
            <p:ph type="pic" sz="quarter" idx="4294967295"/>
          </p:nvPr>
        </p:nvPicPr>
        <p:blipFill>
          <a:blip r:embed="rId6" cstate="print">
            <a:extLst>
              <a:ext uri="{28A0092B-C50C-407E-A947-70E740481C1C}">
                <a14:useLocalDpi xmlns:a14="http://schemas.microsoft.com/office/drawing/2010/main" val="0"/>
              </a:ext>
            </a:extLst>
          </a:blip>
          <a:srcRect l="10921" r="10921"/>
          <a:stretch>
            <a:fillRect/>
          </a:stretch>
        </p:blipFill>
        <p:spPr>
          <a:xfrm>
            <a:off x="8735733" y="4060825"/>
            <a:ext cx="2317750" cy="2316163"/>
          </a:xfrm>
        </p:spPr>
      </p:pic>
    </p:spTree>
    <p:extLst>
      <p:ext uri="{BB962C8B-B14F-4D97-AF65-F5344CB8AC3E}">
        <p14:creationId xmlns:p14="http://schemas.microsoft.com/office/powerpoint/2010/main" val="1859948108"/>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7" presetClass="entr" presetSubtype="0" fill="hold" nodeType="afterEffect">
                                  <p:stCondLst>
                                    <p:cond delay="0"/>
                                  </p:stCondLst>
                                  <p:childTnLst>
                                    <p:set>
                                      <p:cBhvr>
                                        <p:cTn id="6" dur="1" fill="hold">
                                          <p:stCondLst>
                                            <p:cond delay="0"/>
                                          </p:stCondLst>
                                        </p:cTn>
                                        <p:tgtEl>
                                          <p:spTgt spid="38924"/>
                                        </p:tgtEl>
                                        <p:attrNameLst>
                                          <p:attrName>style.visibility</p:attrName>
                                        </p:attrNameLst>
                                      </p:cBhvr>
                                      <p:to>
                                        <p:strVal val="visible"/>
                                      </p:to>
                                    </p:set>
                                    <p:animEffect transition="in" filter="fade">
                                      <p:cBhvr>
                                        <p:cTn id="7" dur="500"/>
                                        <p:tgtEl>
                                          <p:spTgt spid="38924"/>
                                        </p:tgtEl>
                                      </p:cBhvr>
                                    </p:animEffect>
                                    <p:anim calcmode="lin" valueType="num">
                                      <p:cBhvr>
                                        <p:cTn id="8" dur="500" fill="hold"/>
                                        <p:tgtEl>
                                          <p:spTgt spid="38924"/>
                                        </p:tgtEl>
                                        <p:attrNameLst>
                                          <p:attrName>ppt_x</p:attrName>
                                        </p:attrNameLst>
                                      </p:cBhvr>
                                      <p:tavLst>
                                        <p:tav tm="0">
                                          <p:val>
                                            <p:strVal val="#ppt_x"/>
                                          </p:val>
                                        </p:tav>
                                        <p:tav tm="100000">
                                          <p:val>
                                            <p:strVal val="#ppt_x"/>
                                          </p:val>
                                        </p:tav>
                                      </p:tavLst>
                                    </p:anim>
                                    <p:anim calcmode="lin" valueType="num">
                                      <p:cBhvr>
                                        <p:cTn id="9" dur="500" fill="hold"/>
                                        <p:tgtEl>
                                          <p:spTgt spid="3892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8925"/>
                                        </p:tgtEl>
                                        <p:attrNameLst>
                                          <p:attrName>style.visibility</p:attrName>
                                        </p:attrNameLst>
                                      </p:cBhvr>
                                      <p:to>
                                        <p:strVal val="visible"/>
                                      </p:to>
                                    </p:set>
                                    <p:animEffect transition="in" filter="fade">
                                      <p:cBhvr>
                                        <p:cTn id="12" dur="500"/>
                                        <p:tgtEl>
                                          <p:spTgt spid="38925"/>
                                        </p:tgtEl>
                                      </p:cBhvr>
                                    </p:animEffect>
                                    <p:anim calcmode="lin" valueType="num">
                                      <p:cBhvr>
                                        <p:cTn id="13" dur="500" fill="hold"/>
                                        <p:tgtEl>
                                          <p:spTgt spid="38925"/>
                                        </p:tgtEl>
                                        <p:attrNameLst>
                                          <p:attrName>ppt_x</p:attrName>
                                        </p:attrNameLst>
                                      </p:cBhvr>
                                      <p:tavLst>
                                        <p:tav tm="0">
                                          <p:val>
                                            <p:strVal val="#ppt_x"/>
                                          </p:val>
                                        </p:tav>
                                        <p:tav tm="100000">
                                          <p:val>
                                            <p:strVal val="#ppt_x"/>
                                          </p:val>
                                        </p:tav>
                                      </p:tavLst>
                                    </p:anim>
                                    <p:anim calcmode="lin" valueType="num">
                                      <p:cBhvr>
                                        <p:cTn id="14" dur="500" fill="hold"/>
                                        <p:tgtEl>
                                          <p:spTgt spid="3892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8926"/>
                                        </p:tgtEl>
                                        <p:attrNameLst>
                                          <p:attrName>style.visibility</p:attrName>
                                        </p:attrNameLst>
                                      </p:cBhvr>
                                      <p:to>
                                        <p:strVal val="visible"/>
                                      </p:to>
                                    </p:set>
                                    <p:animEffect transition="in" filter="fade">
                                      <p:cBhvr>
                                        <p:cTn id="17" dur="500"/>
                                        <p:tgtEl>
                                          <p:spTgt spid="38926"/>
                                        </p:tgtEl>
                                      </p:cBhvr>
                                    </p:animEffect>
                                    <p:anim calcmode="lin" valueType="num">
                                      <p:cBhvr>
                                        <p:cTn id="18" dur="500" fill="hold"/>
                                        <p:tgtEl>
                                          <p:spTgt spid="38926"/>
                                        </p:tgtEl>
                                        <p:attrNameLst>
                                          <p:attrName>ppt_x</p:attrName>
                                        </p:attrNameLst>
                                      </p:cBhvr>
                                      <p:tavLst>
                                        <p:tav tm="0">
                                          <p:val>
                                            <p:strVal val="#ppt_x"/>
                                          </p:val>
                                        </p:tav>
                                        <p:tav tm="100000">
                                          <p:val>
                                            <p:strVal val="#ppt_x"/>
                                          </p:val>
                                        </p:tav>
                                      </p:tavLst>
                                    </p:anim>
                                    <p:anim calcmode="lin" valueType="num">
                                      <p:cBhvr>
                                        <p:cTn id="19" dur="500" fill="hold"/>
                                        <p:tgtEl>
                                          <p:spTgt spid="38926"/>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38927"/>
                                        </p:tgtEl>
                                        <p:attrNameLst>
                                          <p:attrName>style.visibility</p:attrName>
                                        </p:attrNameLst>
                                      </p:cBhvr>
                                      <p:to>
                                        <p:strVal val="visible"/>
                                      </p:to>
                                    </p:set>
                                    <p:animEffect transition="in" filter="fade">
                                      <p:cBhvr>
                                        <p:cTn id="22" dur="500"/>
                                        <p:tgtEl>
                                          <p:spTgt spid="38927"/>
                                        </p:tgtEl>
                                      </p:cBhvr>
                                    </p:animEffect>
                                    <p:anim calcmode="lin" valueType="num">
                                      <p:cBhvr>
                                        <p:cTn id="23" dur="500" fill="hold"/>
                                        <p:tgtEl>
                                          <p:spTgt spid="38927"/>
                                        </p:tgtEl>
                                        <p:attrNameLst>
                                          <p:attrName>ppt_x</p:attrName>
                                        </p:attrNameLst>
                                      </p:cBhvr>
                                      <p:tavLst>
                                        <p:tav tm="0">
                                          <p:val>
                                            <p:strVal val="#ppt_x"/>
                                          </p:val>
                                        </p:tav>
                                        <p:tav tm="100000">
                                          <p:val>
                                            <p:strVal val="#ppt_x"/>
                                          </p:val>
                                        </p:tav>
                                      </p:tavLst>
                                    </p:anim>
                                    <p:anim calcmode="lin" valueType="num">
                                      <p:cBhvr>
                                        <p:cTn id="24" dur="500" fill="hold"/>
                                        <p:tgtEl>
                                          <p:spTgt spid="38927"/>
                                        </p:tgtEl>
                                        <p:attrNameLst>
                                          <p:attrName>ppt_y</p:attrName>
                                        </p:attrNameLst>
                                      </p:cBhvr>
                                      <p:tavLst>
                                        <p:tav tm="0">
                                          <p:val>
                                            <p:strVal val="#ppt_y-.1"/>
                                          </p:val>
                                        </p:tav>
                                        <p:tav tm="100000">
                                          <p:val>
                                            <p:strVal val="#ppt_y"/>
                                          </p:val>
                                        </p:tav>
                                      </p:tavLst>
                                    </p:anim>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par>
                          <p:cTn id="29" fill="hold" nodeType="afterGroup">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par>
                          <p:cTn id="33" fill="hold" nodeType="afterGroup">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par>
                          <p:cTn id="37" fill="hold" nodeType="afterGroup">
                            <p:stCondLst>
                              <p:cond delay="2000"/>
                            </p:stCondLst>
                            <p:childTnLst>
                              <p:par>
                                <p:cTn id="38" presetID="10" presetClass="entr" presetSubtype="0" fill="hold" grpId="0" nodeType="after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500"/>
                                        <p:tgtEl>
                                          <p:spTgt spid="34"/>
                                        </p:tgtEl>
                                      </p:cBhvr>
                                    </p:animEffect>
                                  </p:childTnLst>
                                </p:cTn>
                              </p:par>
                            </p:childTnLst>
                          </p:cTn>
                        </p:par>
                        <p:par>
                          <p:cTn id="41" fill="hold" nodeType="afterGroup">
                            <p:stCondLst>
                              <p:cond delay="2500"/>
                            </p:stCondLst>
                            <p:childTnLst>
                              <p:par>
                                <p:cTn id="42" presetID="10" presetClass="entr" presetSubtype="0" fill="hold" grpId="0"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childTnLst>
                          </p:cTn>
                        </p:par>
                        <p:par>
                          <p:cTn id="45" fill="hold" nodeType="afterGroup">
                            <p:stCondLst>
                              <p:cond delay="3000"/>
                            </p:stCondLst>
                            <p:childTnLst>
                              <p:par>
                                <p:cTn id="46" presetID="10" presetClass="entr" presetSubtype="0" fill="hold" grpId="0" nodeType="after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500"/>
                                        <p:tgtEl>
                                          <p:spTgt spid="35"/>
                                        </p:tgtEl>
                                      </p:cBhvr>
                                    </p:animEffect>
                                  </p:childTnLst>
                                </p:cTn>
                              </p:par>
                            </p:childTnLst>
                          </p:cTn>
                        </p:par>
                        <p:par>
                          <p:cTn id="49" fill="hold" nodeType="afterGroup">
                            <p:stCondLst>
                              <p:cond delay="3500"/>
                            </p:stCondLst>
                            <p:childTnLst>
                              <p:par>
                                <p:cTn id="50" presetID="10" presetClass="entr" presetSubtype="0" fill="hold" grpId="0" nodeType="after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par>
                          <p:cTn id="53" fill="hold" nodeType="afterGroup">
                            <p:stCondLst>
                              <p:cond delay="4000"/>
                            </p:stCondLst>
                            <p:childTnLst>
                              <p:par>
                                <p:cTn id="54" presetID="10" presetClass="entr" presetSubtype="0" fill="hold" grpId="0" nodeType="after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33" grpId="0"/>
      <p:bldP spid="34" grpId="0"/>
      <p:bldP spid="35" grpId="0"/>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110000"/>
                    </a14:imgEffect>
                    <a14:imgEffect>
                      <a14:brightnessContrast bright="20000" contrast="-4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7F16022-05EC-4641-94CE-CE8B9FC41B7C}"/>
              </a:ext>
            </a:extLst>
          </p:cNvPr>
          <p:cNvSpPr/>
          <p:nvPr/>
        </p:nvSpPr>
        <p:spPr>
          <a:xfrm>
            <a:off x="4679598" y="1774858"/>
            <a:ext cx="2678999" cy="2109173"/>
          </a:xfrm>
          <a:prstGeom prst="rect">
            <a:avLst/>
          </a:prstGeom>
          <a:noFill/>
          <a:ln w="76200">
            <a:solidFill>
              <a:srgbClr val="F7B9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pic>
        <p:nvPicPr>
          <p:cNvPr id="3" name="图片 2">
            <a:extLst>
              <a:ext uri="{FF2B5EF4-FFF2-40B4-BE49-F238E27FC236}">
                <a16:creationId xmlns:a16="http://schemas.microsoft.com/office/drawing/2014/main" id="{B06A0C18-DA59-4135-B73B-139D78D17A96}"/>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300000"/>
                    </a14:imgEffect>
                  </a14:imgLayer>
                </a14:imgProps>
              </a:ext>
              <a:ext uri="{28A0092B-C50C-407E-A947-70E740481C1C}">
                <a14:useLocalDpi xmlns:a14="http://schemas.microsoft.com/office/drawing/2010/main" val="0"/>
              </a:ext>
            </a:extLst>
          </a:blip>
          <a:stretch>
            <a:fillRect/>
          </a:stretch>
        </p:blipFill>
        <p:spPr>
          <a:xfrm>
            <a:off x="6827583" y="499396"/>
            <a:ext cx="1288762" cy="1612560"/>
          </a:xfrm>
          <a:prstGeom prst="rect">
            <a:avLst/>
          </a:prstGeom>
        </p:spPr>
      </p:pic>
      <p:sp>
        <p:nvSpPr>
          <p:cNvPr id="7" name="等腰三角形 6">
            <a:extLst>
              <a:ext uri="{FF2B5EF4-FFF2-40B4-BE49-F238E27FC236}">
                <a16:creationId xmlns:a16="http://schemas.microsoft.com/office/drawing/2014/main" id="{F7EA0EA0-2142-4A97-B86C-4C02D31F5DA8}"/>
              </a:ext>
            </a:extLst>
          </p:cNvPr>
          <p:cNvSpPr/>
          <p:nvPr/>
        </p:nvSpPr>
        <p:spPr>
          <a:xfrm rot="4427486">
            <a:off x="509654" y="3175053"/>
            <a:ext cx="435045" cy="669024"/>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sp>
        <p:nvSpPr>
          <p:cNvPr id="8" name="直角三角形 7">
            <a:extLst>
              <a:ext uri="{FF2B5EF4-FFF2-40B4-BE49-F238E27FC236}">
                <a16:creationId xmlns:a16="http://schemas.microsoft.com/office/drawing/2014/main" id="{E807A01B-6839-4200-B423-CC4D580ABE3C}"/>
              </a:ext>
            </a:extLst>
          </p:cNvPr>
          <p:cNvSpPr/>
          <p:nvPr/>
        </p:nvSpPr>
        <p:spPr>
          <a:xfrm rot="8951784">
            <a:off x="976101" y="-72142"/>
            <a:ext cx="410547" cy="643955"/>
          </a:xfrm>
          <a:prstGeom prst="r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endParaRPr>
          </a:p>
        </p:txBody>
      </p:sp>
      <p:sp>
        <p:nvSpPr>
          <p:cNvPr id="11" name="文本框 10">
            <a:extLst>
              <a:ext uri="{FF2B5EF4-FFF2-40B4-BE49-F238E27FC236}">
                <a16:creationId xmlns:a16="http://schemas.microsoft.com/office/drawing/2014/main" id="{9D18F034-D210-481C-A562-446A28768C70}"/>
              </a:ext>
            </a:extLst>
          </p:cNvPr>
          <p:cNvSpPr txBox="1"/>
          <p:nvPr/>
        </p:nvSpPr>
        <p:spPr>
          <a:xfrm>
            <a:off x="3921850" y="1920378"/>
            <a:ext cx="2817844" cy="18620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500" b="1" i="0" u="none" strike="noStrike" kern="1200" cap="none" spc="600" normalizeH="0" baseline="0" noProof="0" dirty="0">
                <a:ln>
                  <a:noFill/>
                </a:ln>
                <a:solidFill>
                  <a:srgbClr val="F7B902"/>
                </a:solidFill>
                <a:effectLst/>
                <a:uLnTx/>
                <a:uFillTx/>
                <a:latin typeface="微软雅黑"/>
                <a:ea typeface="微软雅黑"/>
              </a:rPr>
              <a:t>04</a:t>
            </a:r>
            <a:endParaRPr kumimoji="0" lang="zh-CN" altLang="en-US" sz="11500" b="1" i="0" u="none" strike="noStrike" kern="1200" cap="none" spc="600" normalizeH="0" baseline="0" noProof="0" dirty="0">
              <a:ln>
                <a:noFill/>
              </a:ln>
              <a:solidFill>
                <a:srgbClr val="F7B902"/>
              </a:solidFill>
              <a:effectLst/>
              <a:uLnTx/>
              <a:uFillTx/>
              <a:latin typeface="微软雅黑"/>
              <a:ea typeface="微软雅黑"/>
            </a:endParaRPr>
          </a:p>
        </p:txBody>
      </p:sp>
      <p:sp>
        <p:nvSpPr>
          <p:cNvPr id="18" name="等腰三角形 17">
            <a:extLst>
              <a:ext uri="{FF2B5EF4-FFF2-40B4-BE49-F238E27FC236}">
                <a16:creationId xmlns:a16="http://schemas.microsoft.com/office/drawing/2014/main" id="{FA608294-B68D-46F7-BE6E-A3DFA252A20F}"/>
              </a:ext>
            </a:extLst>
          </p:cNvPr>
          <p:cNvSpPr/>
          <p:nvPr/>
        </p:nvSpPr>
        <p:spPr>
          <a:xfrm rot="4499097">
            <a:off x="3661653" y="6019972"/>
            <a:ext cx="610897" cy="420650"/>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sp>
        <p:nvSpPr>
          <p:cNvPr id="19" name="等腰三角形 18">
            <a:extLst>
              <a:ext uri="{FF2B5EF4-FFF2-40B4-BE49-F238E27FC236}">
                <a16:creationId xmlns:a16="http://schemas.microsoft.com/office/drawing/2014/main" id="{374FEED4-C5F4-46CD-9DFD-11F83137372B}"/>
              </a:ext>
            </a:extLst>
          </p:cNvPr>
          <p:cNvSpPr/>
          <p:nvPr/>
        </p:nvSpPr>
        <p:spPr>
          <a:xfrm rot="20002791">
            <a:off x="9773102" y="5339297"/>
            <a:ext cx="486623" cy="788852"/>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sp>
        <p:nvSpPr>
          <p:cNvPr id="20" name="等腰三角形 19">
            <a:extLst>
              <a:ext uri="{FF2B5EF4-FFF2-40B4-BE49-F238E27FC236}">
                <a16:creationId xmlns:a16="http://schemas.microsoft.com/office/drawing/2014/main" id="{4FE11CAE-EF54-437D-83B6-6C7FB3B6B4E7}"/>
              </a:ext>
            </a:extLst>
          </p:cNvPr>
          <p:cNvSpPr/>
          <p:nvPr/>
        </p:nvSpPr>
        <p:spPr>
          <a:xfrm rot="17150542">
            <a:off x="11543691" y="3653140"/>
            <a:ext cx="504988" cy="639459"/>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sp>
        <p:nvSpPr>
          <p:cNvPr id="21" name="直角三角形 20">
            <a:extLst>
              <a:ext uri="{FF2B5EF4-FFF2-40B4-BE49-F238E27FC236}">
                <a16:creationId xmlns:a16="http://schemas.microsoft.com/office/drawing/2014/main" id="{419D4CCE-80D4-44BE-AF6A-36749EEC9AFD}"/>
              </a:ext>
            </a:extLst>
          </p:cNvPr>
          <p:cNvSpPr/>
          <p:nvPr/>
        </p:nvSpPr>
        <p:spPr>
          <a:xfrm rot="3790826">
            <a:off x="3390202" y="554532"/>
            <a:ext cx="433311" cy="530931"/>
          </a:xfrm>
          <a:prstGeom prst="r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endParaRPr>
          </a:p>
        </p:txBody>
      </p:sp>
      <p:sp>
        <p:nvSpPr>
          <p:cNvPr id="22" name="直角三角形 21">
            <a:extLst>
              <a:ext uri="{FF2B5EF4-FFF2-40B4-BE49-F238E27FC236}">
                <a16:creationId xmlns:a16="http://schemas.microsoft.com/office/drawing/2014/main" id="{0CCCD7CA-F856-48A1-AFD4-EFF8F63E7B47}"/>
              </a:ext>
            </a:extLst>
          </p:cNvPr>
          <p:cNvSpPr/>
          <p:nvPr/>
        </p:nvSpPr>
        <p:spPr>
          <a:xfrm rot="14447448">
            <a:off x="10191836" y="368892"/>
            <a:ext cx="650536" cy="643955"/>
          </a:xfrm>
          <a:prstGeom prst="r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endParaRPr>
          </a:p>
        </p:txBody>
      </p:sp>
      <p:sp>
        <p:nvSpPr>
          <p:cNvPr id="24" name="等腰三角形 23">
            <a:extLst>
              <a:ext uri="{FF2B5EF4-FFF2-40B4-BE49-F238E27FC236}">
                <a16:creationId xmlns:a16="http://schemas.microsoft.com/office/drawing/2014/main" id="{889B3405-D59C-4C94-8018-A244AEB8D3C6}"/>
              </a:ext>
            </a:extLst>
          </p:cNvPr>
          <p:cNvSpPr/>
          <p:nvPr/>
        </p:nvSpPr>
        <p:spPr>
          <a:xfrm rot="19079620">
            <a:off x="10130255" y="3793429"/>
            <a:ext cx="283414" cy="358883"/>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sp>
        <p:nvSpPr>
          <p:cNvPr id="27" name="等腰三角形 26">
            <a:extLst>
              <a:ext uri="{FF2B5EF4-FFF2-40B4-BE49-F238E27FC236}">
                <a16:creationId xmlns:a16="http://schemas.microsoft.com/office/drawing/2014/main" id="{27ADABDA-CF39-4E8D-922D-961546D7C4AE}"/>
              </a:ext>
            </a:extLst>
          </p:cNvPr>
          <p:cNvSpPr/>
          <p:nvPr/>
        </p:nvSpPr>
        <p:spPr>
          <a:xfrm rot="3151238">
            <a:off x="150671" y="5919445"/>
            <a:ext cx="486623" cy="788852"/>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sp>
        <p:nvSpPr>
          <p:cNvPr id="29" name="等腰三角形 28">
            <a:extLst>
              <a:ext uri="{FF2B5EF4-FFF2-40B4-BE49-F238E27FC236}">
                <a16:creationId xmlns:a16="http://schemas.microsoft.com/office/drawing/2014/main" id="{AF4FD178-5CA4-44D1-94B2-9F3C98D3EAFB}"/>
              </a:ext>
            </a:extLst>
          </p:cNvPr>
          <p:cNvSpPr/>
          <p:nvPr/>
        </p:nvSpPr>
        <p:spPr>
          <a:xfrm rot="13754579">
            <a:off x="9252016" y="2503845"/>
            <a:ext cx="283414" cy="358883"/>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sp>
        <p:nvSpPr>
          <p:cNvPr id="30" name="等腰三角形 29">
            <a:extLst>
              <a:ext uri="{FF2B5EF4-FFF2-40B4-BE49-F238E27FC236}">
                <a16:creationId xmlns:a16="http://schemas.microsoft.com/office/drawing/2014/main" id="{03D3C0F1-30D1-453C-8CE7-0D6D92E52874}"/>
              </a:ext>
            </a:extLst>
          </p:cNvPr>
          <p:cNvSpPr/>
          <p:nvPr/>
        </p:nvSpPr>
        <p:spPr>
          <a:xfrm rot="306111">
            <a:off x="6752604" y="5432597"/>
            <a:ext cx="270010" cy="302380"/>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sp>
        <p:nvSpPr>
          <p:cNvPr id="31" name="等腰三角形 30">
            <a:extLst>
              <a:ext uri="{FF2B5EF4-FFF2-40B4-BE49-F238E27FC236}">
                <a16:creationId xmlns:a16="http://schemas.microsoft.com/office/drawing/2014/main" id="{180832EC-79B3-44A1-9829-D9A9E46FB138}"/>
              </a:ext>
            </a:extLst>
          </p:cNvPr>
          <p:cNvSpPr/>
          <p:nvPr/>
        </p:nvSpPr>
        <p:spPr>
          <a:xfrm rot="2503585">
            <a:off x="1941559" y="4170852"/>
            <a:ext cx="297989" cy="516716"/>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sp>
        <p:nvSpPr>
          <p:cNvPr id="26" name="文本框 25">
            <a:extLst>
              <a:ext uri="{FF2B5EF4-FFF2-40B4-BE49-F238E27FC236}">
                <a16:creationId xmlns:a16="http://schemas.microsoft.com/office/drawing/2014/main" id="{4EC9205D-E7A4-4CD4-90B3-6C839942FC55}"/>
              </a:ext>
            </a:extLst>
          </p:cNvPr>
          <p:cNvSpPr txBox="1"/>
          <p:nvPr/>
        </p:nvSpPr>
        <p:spPr>
          <a:xfrm>
            <a:off x="4535690" y="4071892"/>
            <a:ext cx="285560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7B902"/>
                </a:solidFill>
                <a:effectLst/>
                <a:uLnTx/>
                <a:uFillTx/>
                <a:latin typeface="微软雅黑"/>
                <a:ea typeface="微软雅黑"/>
              </a:rPr>
              <a:t>在此输入文字标题</a:t>
            </a:r>
            <a:endParaRPr kumimoji="0" lang="zh-CN" altLang="en-US" sz="2800" b="0" i="0" u="none" strike="noStrike" kern="1200" cap="none" spc="0" normalizeH="0" baseline="0" noProof="0" dirty="0">
              <a:ln>
                <a:noFill/>
              </a:ln>
              <a:solidFill>
                <a:srgbClr val="F7B902"/>
              </a:solidFill>
              <a:effectLst/>
              <a:uLnTx/>
              <a:uFillTx/>
              <a:latin typeface="微软雅黑"/>
              <a:ea typeface="微软雅黑"/>
            </a:endParaRPr>
          </a:p>
        </p:txBody>
      </p:sp>
      <p:sp>
        <p:nvSpPr>
          <p:cNvPr id="2" name="矩形 1">
            <a:extLst>
              <a:ext uri="{FF2B5EF4-FFF2-40B4-BE49-F238E27FC236}">
                <a16:creationId xmlns:a16="http://schemas.microsoft.com/office/drawing/2014/main" id="{7ECA950B-E085-48EF-9E86-E4A9D2F91580}"/>
              </a:ext>
            </a:extLst>
          </p:cNvPr>
          <p:cNvSpPr/>
          <p:nvPr/>
        </p:nvSpPr>
        <p:spPr>
          <a:xfrm>
            <a:off x="4535690" y="4472002"/>
            <a:ext cx="3735813"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300" normalizeH="0" baseline="0" noProof="0" dirty="0">
                <a:ln>
                  <a:noFill/>
                </a:ln>
                <a:solidFill>
                  <a:srgbClr val="F7B902"/>
                </a:solidFill>
                <a:effectLst/>
                <a:uLnTx/>
                <a:uFillTx/>
                <a:latin typeface="微软雅黑"/>
                <a:ea typeface="微软雅黑"/>
              </a:rPr>
              <a:t>在此输入文字标题在此输入文字标题在此输入文字标题在此输入文字标题在此输入文字标题在此输入文字标题</a:t>
            </a:r>
          </a:p>
        </p:txBody>
      </p:sp>
    </p:spTree>
    <p:extLst>
      <p:ext uri="{BB962C8B-B14F-4D97-AF65-F5344CB8AC3E}">
        <p14:creationId xmlns:p14="http://schemas.microsoft.com/office/powerpoint/2010/main" val="27188389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advClick="0" advTm="0">
        <p15:prstTrans prst="origami"/>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2" presetClass="entr" presetSubtype="8"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45" presetClass="entr" presetSubtype="0" fill="hold" grpId="0" nodeType="afterEffect">
                                  <p:stCondLst>
                                    <p:cond delay="0"/>
                                  </p:stCondLst>
                                  <p:iterate type="lt">
                                    <p:tmPct val="10000"/>
                                  </p:iterate>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anim calcmode="lin" valueType="num">
                                      <p:cBhvr>
                                        <p:cTn id="19" dur="500" fill="hold"/>
                                        <p:tgtEl>
                                          <p:spTgt spid="11"/>
                                        </p:tgtEl>
                                        <p:attrNameLst>
                                          <p:attrName>ppt_w</p:attrName>
                                        </p:attrNameLst>
                                      </p:cBhvr>
                                      <p:tavLst>
                                        <p:tav tm="0" fmla="#ppt_w*sin(2.5*pi*$)">
                                          <p:val>
                                            <p:fltVal val="0"/>
                                          </p:val>
                                        </p:tav>
                                        <p:tav tm="100000">
                                          <p:val>
                                            <p:fltVal val="1"/>
                                          </p:val>
                                        </p:tav>
                                      </p:tavLst>
                                    </p:anim>
                                    <p:anim calcmode="lin" valueType="num">
                                      <p:cBhvr>
                                        <p:cTn id="20" dur="500" fill="hold"/>
                                        <p:tgtEl>
                                          <p:spTgt spid="11"/>
                                        </p:tgtEl>
                                        <p:attrNameLst>
                                          <p:attrName>ppt_h</p:attrName>
                                        </p:attrNameLst>
                                      </p:cBhvr>
                                      <p:tavLst>
                                        <p:tav tm="0">
                                          <p:val>
                                            <p:strVal val="#ppt_h"/>
                                          </p:val>
                                        </p:tav>
                                        <p:tav tm="100000">
                                          <p:val>
                                            <p:strVal val="#ppt_h"/>
                                          </p:val>
                                        </p:tav>
                                      </p:tavLst>
                                    </p:anim>
                                  </p:childTnLst>
                                </p:cTn>
                              </p:par>
                            </p:childTnLst>
                          </p:cTn>
                        </p:par>
                        <p:par>
                          <p:cTn id="21" fill="hold">
                            <p:stCondLst>
                              <p:cond delay="1550"/>
                            </p:stCondLst>
                            <p:childTnLst>
                              <p:par>
                                <p:cTn id="22" presetID="31" presetClass="entr" presetSubtype="0" fill="hold" grpId="0" nodeType="afterEffect">
                                  <p:stCondLst>
                                    <p:cond delay="0"/>
                                  </p:stCondLst>
                                  <p:iterate type="lt">
                                    <p:tmPct val="4444"/>
                                  </p:iterate>
                                  <p:childTnLst>
                                    <p:set>
                                      <p:cBhvr>
                                        <p:cTn id="23" dur="1" fill="hold">
                                          <p:stCondLst>
                                            <p:cond delay="0"/>
                                          </p:stCondLst>
                                        </p:cTn>
                                        <p:tgtEl>
                                          <p:spTgt spid="26"/>
                                        </p:tgtEl>
                                        <p:attrNameLst>
                                          <p:attrName>style.visibility</p:attrName>
                                        </p:attrNameLst>
                                      </p:cBhvr>
                                      <p:to>
                                        <p:strVal val="visible"/>
                                      </p:to>
                                    </p:set>
                                    <p:anim calcmode="lin" valueType="num">
                                      <p:cBhvr>
                                        <p:cTn id="24" dur="500" fill="hold"/>
                                        <p:tgtEl>
                                          <p:spTgt spid="26"/>
                                        </p:tgtEl>
                                        <p:attrNameLst>
                                          <p:attrName>ppt_w</p:attrName>
                                        </p:attrNameLst>
                                      </p:cBhvr>
                                      <p:tavLst>
                                        <p:tav tm="0">
                                          <p:val>
                                            <p:fltVal val="0"/>
                                          </p:val>
                                        </p:tav>
                                        <p:tav tm="100000">
                                          <p:val>
                                            <p:strVal val="#ppt_w"/>
                                          </p:val>
                                        </p:tav>
                                      </p:tavLst>
                                    </p:anim>
                                    <p:anim calcmode="lin" valueType="num">
                                      <p:cBhvr>
                                        <p:cTn id="25" dur="500" fill="hold"/>
                                        <p:tgtEl>
                                          <p:spTgt spid="26"/>
                                        </p:tgtEl>
                                        <p:attrNameLst>
                                          <p:attrName>ppt_h</p:attrName>
                                        </p:attrNameLst>
                                      </p:cBhvr>
                                      <p:tavLst>
                                        <p:tav tm="0">
                                          <p:val>
                                            <p:fltVal val="0"/>
                                          </p:val>
                                        </p:tav>
                                        <p:tav tm="100000">
                                          <p:val>
                                            <p:strVal val="#ppt_h"/>
                                          </p:val>
                                        </p:tav>
                                      </p:tavLst>
                                    </p:anim>
                                    <p:anim calcmode="lin" valueType="num">
                                      <p:cBhvr>
                                        <p:cTn id="26" dur="500" fill="hold"/>
                                        <p:tgtEl>
                                          <p:spTgt spid="26"/>
                                        </p:tgtEl>
                                        <p:attrNameLst>
                                          <p:attrName>style.rotation</p:attrName>
                                        </p:attrNameLst>
                                      </p:cBhvr>
                                      <p:tavLst>
                                        <p:tav tm="0">
                                          <p:val>
                                            <p:fltVal val="90"/>
                                          </p:val>
                                        </p:tav>
                                        <p:tav tm="100000">
                                          <p:val>
                                            <p:fltVal val="0"/>
                                          </p:val>
                                        </p:tav>
                                      </p:tavLst>
                                    </p:anim>
                                    <p:animEffect transition="in" filter="fade">
                                      <p:cBhvr>
                                        <p:cTn id="27" dur="500"/>
                                        <p:tgtEl>
                                          <p:spTgt spid="26"/>
                                        </p:tgtEl>
                                      </p:cBhvr>
                                    </p:animEffect>
                                  </p:childTnLst>
                                </p:cTn>
                              </p:par>
                            </p:childTnLst>
                          </p:cTn>
                        </p:par>
                        <p:par>
                          <p:cTn id="28" fill="hold">
                            <p:stCondLst>
                              <p:cond delay="2206"/>
                            </p:stCondLst>
                            <p:childTnLst>
                              <p:par>
                                <p:cTn id="29" presetID="10" presetClass="entr" presetSubtype="0"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par>
                          <p:cTn id="32" fill="hold">
                            <p:stCondLst>
                              <p:cond delay="2706"/>
                            </p:stCondLst>
                            <p:childTnLst>
                              <p:par>
                                <p:cTn id="33" presetID="53" presetClass="entr" presetSubtype="528"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p:cTn id="35" dur="750" fill="hold"/>
                                        <p:tgtEl>
                                          <p:spTgt spid="21"/>
                                        </p:tgtEl>
                                        <p:attrNameLst>
                                          <p:attrName>ppt_w</p:attrName>
                                        </p:attrNameLst>
                                      </p:cBhvr>
                                      <p:tavLst>
                                        <p:tav tm="0">
                                          <p:val>
                                            <p:fltVal val="0"/>
                                          </p:val>
                                        </p:tav>
                                        <p:tav tm="100000">
                                          <p:val>
                                            <p:strVal val="#ppt_w"/>
                                          </p:val>
                                        </p:tav>
                                      </p:tavLst>
                                    </p:anim>
                                    <p:anim calcmode="lin" valueType="num">
                                      <p:cBhvr>
                                        <p:cTn id="36" dur="750" fill="hold"/>
                                        <p:tgtEl>
                                          <p:spTgt spid="21"/>
                                        </p:tgtEl>
                                        <p:attrNameLst>
                                          <p:attrName>ppt_h</p:attrName>
                                        </p:attrNameLst>
                                      </p:cBhvr>
                                      <p:tavLst>
                                        <p:tav tm="0">
                                          <p:val>
                                            <p:fltVal val="0"/>
                                          </p:val>
                                        </p:tav>
                                        <p:tav tm="100000">
                                          <p:val>
                                            <p:strVal val="#ppt_h"/>
                                          </p:val>
                                        </p:tav>
                                      </p:tavLst>
                                    </p:anim>
                                    <p:animEffect transition="in" filter="fade">
                                      <p:cBhvr>
                                        <p:cTn id="37" dur="750"/>
                                        <p:tgtEl>
                                          <p:spTgt spid="21"/>
                                        </p:tgtEl>
                                      </p:cBhvr>
                                    </p:animEffect>
                                    <p:anim calcmode="lin" valueType="num">
                                      <p:cBhvr>
                                        <p:cTn id="38" dur="750" fill="hold"/>
                                        <p:tgtEl>
                                          <p:spTgt spid="21"/>
                                        </p:tgtEl>
                                        <p:attrNameLst>
                                          <p:attrName>ppt_x</p:attrName>
                                        </p:attrNameLst>
                                      </p:cBhvr>
                                      <p:tavLst>
                                        <p:tav tm="0">
                                          <p:val>
                                            <p:fltVal val="0.5"/>
                                          </p:val>
                                        </p:tav>
                                        <p:tav tm="100000">
                                          <p:val>
                                            <p:strVal val="#ppt_x"/>
                                          </p:val>
                                        </p:tav>
                                      </p:tavLst>
                                    </p:anim>
                                    <p:anim calcmode="lin" valueType="num">
                                      <p:cBhvr>
                                        <p:cTn id="39" dur="750" fill="hold"/>
                                        <p:tgtEl>
                                          <p:spTgt spid="21"/>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p:cTn id="42" dur="750" fill="hold"/>
                                        <p:tgtEl>
                                          <p:spTgt spid="8"/>
                                        </p:tgtEl>
                                        <p:attrNameLst>
                                          <p:attrName>ppt_w</p:attrName>
                                        </p:attrNameLst>
                                      </p:cBhvr>
                                      <p:tavLst>
                                        <p:tav tm="0">
                                          <p:val>
                                            <p:fltVal val="0"/>
                                          </p:val>
                                        </p:tav>
                                        <p:tav tm="100000">
                                          <p:val>
                                            <p:strVal val="#ppt_w"/>
                                          </p:val>
                                        </p:tav>
                                      </p:tavLst>
                                    </p:anim>
                                    <p:anim calcmode="lin" valueType="num">
                                      <p:cBhvr>
                                        <p:cTn id="43" dur="750" fill="hold"/>
                                        <p:tgtEl>
                                          <p:spTgt spid="8"/>
                                        </p:tgtEl>
                                        <p:attrNameLst>
                                          <p:attrName>ppt_h</p:attrName>
                                        </p:attrNameLst>
                                      </p:cBhvr>
                                      <p:tavLst>
                                        <p:tav tm="0">
                                          <p:val>
                                            <p:fltVal val="0"/>
                                          </p:val>
                                        </p:tav>
                                        <p:tav tm="100000">
                                          <p:val>
                                            <p:strVal val="#ppt_h"/>
                                          </p:val>
                                        </p:tav>
                                      </p:tavLst>
                                    </p:anim>
                                    <p:animEffect transition="in" filter="fade">
                                      <p:cBhvr>
                                        <p:cTn id="44" dur="750"/>
                                        <p:tgtEl>
                                          <p:spTgt spid="8"/>
                                        </p:tgtEl>
                                      </p:cBhvr>
                                    </p:animEffect>
                                    <p:anim calcmode="lin" valueType="num">
                                      <p:cBhvr>
                                        <p:cTn id="45" dur="750" fill="hold"/>
                                        <p:tgtEl>
                                          <p:spTgt spid="8"/>
                                        </p:tgtEl>
                                        <p:attrNameLst>
                                          <p:attrName>ppt_x</p:attrName>
                                        </p:attrNameLst>
                                      </p:cBhvr>
                                      <p:tavLst>
                                        <p:tav tm="0">
                                          <p:val>
                                            <p:fltVal val="0.5"/>
                                          </p:val>
                                        </p:tav>
                                        <p:tav tm="100000">
                                          <p:val>
                                            <p:strVal val="#ppt_x"/>
                                          </p:val>
                                        </p:tav>
                                      </p:tavLst>
                                    </p:anim>
                                    <p:anim calcmode="lin" valueType="num">
                                      <p:cBhvr>
                                        <p:cTn id="46" dur="750" fill="hold"/>
                                        <p:tgtEl>
                                          <p:spTgt spid="8"/>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p:cTn id="49" dur="750" fill="hold"/>
                                        <p:tgtEl>
                                          <p:spTgt spid="7"/>
                                        </p:tgtEl>
                                        <p:attrNameLst>
                                          <p:attrName>ppt_w</p:attrName>
                                        </p:attrNameLst>
                                      </p:cBhvr>
                                      <p:tavLst>
                                        <p:tav tm="0">
                                          <p:val>
                                            <p:fltVal val="0"/>
                                          </p:val>
                                        </p:tav>
                                        <p:tav tm="100000">
                                          <p:val>
                                            <p:strVal val="#ppt_w"/>
                                          </p:val>
                                        </p:tav>
                                      </p:tavLst>
                                    </p:anim>
                                    <p:anim calcmode="lin" valueType="num">
                                      <p:cBhvr>
                                        <p:cTn id="50" dur="750" fill="hold"/>
                                        <p:tgtEl>
                                          <p:spTgt spid="7"/>
                                        </p:tgtEl>
                                        <p:attrNameLst>
                                          <p:attrName>ppt_h</p:attrName>
                                        </p:attrNameLst>
                                      </p:cBhvr>
                                      <p:tavLst>
                                        <p:tav tm="0">
                                          <p:val>
                                            <p:fltVal val="0"/>
                                          </p:val>
                                        </p:tav>
                                        <p:tav tm="100000">
                                          <p:val>
                                            <p:strVal val="#ppt_h"/>
                                          </p:val>
                                        </p:tav>
                                      </p:tavLst>
                                    </p:anim>
                                    <p:animEffect transition="in" filter="fade">
                                      <p:cBhvr>
                                        <p:cTn id="51" dur="750"/>
                                        <p:tgtEl>
                                          <p:spTgt spid="7"/>
                                        </p:tgtEl>
                                      </p:cBhvr>
                                    </p:animEffect>
                                    <p:anim calcmode="lin" valueType="num">
                                      <p:cBhvr>
                                        <p:cTn id="52" dur="750" fill="hold"/>
                                        <p:tgtEl>
                                          <p:spTgt spid="7"/>
                                        </p:tgtEl>
                                        <p:attrNameLst>
                                          <p:attrName>ppt_x</p:attrName>
                                        </p:attrNameLst>
                                      </p:cBhvr>
                                      <p:tavLst>
                                        <p:tav tm="0">
                                          <p:val>
                                            <p:fltVal val="0.5"/>
                                          </p:val>
                                        </p:tav>
                                        <p:tav tm="100000">
                                          <p:val>
                                            <p:strVal val="#ppt_x"/>
                                          </p:val>
                                        </p:tav>
                                      </p:tavLst>
                                    </p:anim>
                                    <p:anim calcmode="lin" valueType="num">
                                      <p:cBhvr>
                                        <p:cTn id="53" dur="750" fill="hold"/>
                                        <p:tgtEl>
                                          <p:spTgt spid="7"/>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27"/>
                                        </p:tgtEl>
                                        <p:attrNameLst>
                                          <p:attrName>style.visibility</p:attrName>
                                        </p:attrNameLst>
                                      </p:cBhvr>
                                      <p:to>
                                        <p:strVal val="visible"/>
                                      </p:to>
                                    </p:set>
                                    <p:anim calcmode="lin" valueType="num">
                                      <p:cBhvr>
                                        <p:cTn id="56" dur="750" fill="hold"/>
                                        <p:tgtEl>
                                          <p:spTgt spid="27"/>
                                        </p:tgtEl>
                                        <p:attrNameLst>
                                          <p:attrName>ppt_w</p:attrName>
                                        </p:attrNameLst>
                                      </p:cBhvr>
                                      <p:tavLst>
                                        <p:tav tm="0">
                                          <p:val>
                                            <p:fltVal val="0"/>
                                          </p:val>
                                        </p:tav>
                                        <p:tav tm="100000">
                                          <p:val>
                                            <p:strVal val="#ppt_w"/>
                                          </p:val>
                                        </p:tav>
                                      </p:tavLst>
                                    </p:anim>
                                    <p:anim calcmode="lin" valueType="num">
                                      <p:cBhvr>
                                        <p:cTn id="57" dur="750" fill="hold"/>
                                        <p:tgtEl>
                                          <p:spTgt spid="27"/>
                                        </p:tgtEl>
                                        <p:attrNameLst>
                                          <p:attrName>ppt_h</p:attrName>
                                        </p:attrNameLst>
                                      </p:cBhvr>
                                      <p:tavLst>
                                        <p:tav tm="0">
                                          <p:val>
                                            <p:fltVal val="0"/>
                                          </p:val>
                                        </p:tav>
                                        <p:tav tm="100000">
                                          <p:val>
                                            <p:strVal val="#ppt_h"/>
                                          </p:val>
                                        </p:tav>
                                      </p:tavLst>
                                    </p:anim>
                                    <p:animEffect transition="in" filter="fade">
                                      <p:cBhvr>
                                        <p:cTn id="58" dur="750"/>
                                        <p:tgtEl>
                                          <p:spTgt spid="27"/>
                                        </p:tgtEl>
                                      </p:cBhvr>
                                    </p:animEffect>
                                    <p:anim calcmode="lin" valueType="num">
                                      <p:cBhvr>
                                        <p:cTn id="59" dur="750" fill="hold"/>
                                        <p:tgtEl>
                                          <p:spTgt spid="27"/>
                                        </p:tgtEl>
                                        <p:attrNameLst>
                                          <p:attrName>ppt_x</p:attrName>
                                        </p:attrNameLst>
                                      </p:cBhvr>
                                      <p:tavLst>
                                        <p:tav tm="0">
                                          <p:val>
                                            <p:fltVal val="0.5"/>
                                          </p:val>
                                        </p:tav>
                                        <p:tav tm="100000">
                                          <p:val>
                                            <p:strVal val="#ppt_x"/>
                                          </p:val>
                                        </p:tav>
                                      </p:tavLst>
                                    </p:anim>
                                    <p:anim calcmode="lin" valueType="num">
                                      <p:cBhvr>
                                        <p:cTn id="60" dur="750" fill="hold"/>
                                        <p:tgtEl>
                                          <p:spTgt spid="27"/>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cBhvr>
                                        <p:cTn id="63" dur="750" fill="hold"/>
                                        <p:tgtEl>
                                          <p:spTgt spid="18"/>
                                        </p:tgtEl>
                                        <p:attrNameLst>
                                          <p:attrName>ppt_w</p:attrName>
                                        </p:attrNameLst>
                                      </p:cBhvr>
                                      <p:tavLst>
                                        <p:tav tm="0">
                                          <p:val>
                                            <p:fltVal val="0"/>
                                          </p:val>
                                        </p:tav>
                                        <p:tav tm="100000">
                                          <p:val>
                                            <p:strVal val="#ppt_w"/>
                                          </p:val>
                                        </p:tav>
                                      </p:tavLst>
                                    </p:anim>
                                    <p:anim calcmode="lin" valueType="num">
                                      <p:cBhvr>
                                        <p:cTn id="64" dur="750" fill="hold"/>
                                        <p:tgtEl>
                                          <p:spTgt spid="18"/>
                                        </p:tgtEl>
                                        <p:attrNameLst>
                                          <p:attrName>ppt_h</p:attrName>
                                        </p:attrNameLst>
                                      </p:cBhvr>
                                      <p:tavLst>
                                        <p:tav tm="0">
                                          <p:val>
                                            <p:fltVal val="0"/>
                                          </p:val>
                                        </p:tav>
                                        <p:tav tm="100000">
                                          <p:val>
                                            <p:strVal val="#ppt_h"/>
                                          </p:val>
                                        </p:tav>
                                      </p:tavLst>
                                    </p:anim>
                                    <p:animEffect transition="in" filter="fade">
                                      <p:cBhvr>
                                        <p:cTn id="65" dur="750"/>
                                        <p:tgtEl>
                                          <p:spTgt spid="18"/>
                                        </p:tgtEl>
                                      </p:cBhvr>
                                    </p:animEffect>
                                    <p:anim calcmode="lin" valueType="num">
                                      <p:cBhvr>
                                        <p:cTn id="66" dur="750" fill="hold"/>
                                        <p:tgtEl>
                                          <p:spTgt spid="18"/>
                                        </p:tgtEl>
                                        <p:attrNameLst>
                                          <p:attrName>ppt_x</p:attrName>
                                        </p:attrNameLst>
                                      </p:cBhvr>
                                      <p:tavLst>
                                        <p:tav tm="0">
                                          <p:val>
                                            <p:fltVal val="0.5"/>
                                          </p:val>
                                        </p:tav>
                                        <p:tav tm="100000">
                                          <p:val>
                                            <p:strVal val="#ppt_x"/>
                                          </p:val>
                                        </p:tav>
                                      </p:tavLst>
                                    </p:anim>
                                    <p:anim calcmode="lin" valueType="num">
                                      <p:cBhvr>
                                        <p:cTn id="67" dur="750" fill="hold"/>
                                        <p:tgtEl>
                                          <p:spTgt spid="18"/>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31"/>
                                        </p:tgtEl>
                                        <p:attrNameLst>
                                          <p:attrName>style.visibility</p:attrName>
                                        </p:attrNameLst>
                                      </p:cBhvr>
                                      <p:to>
                                        <p:strVal val="visible"/>
                                      </p:to>
                                    </p:set>
                                    <p:anim calcmode="lin" valueType="num">
                                      <p:cBhvr>
                                        <p:cTn id="70" dur="750" fill="hold"/>
                                        <p:tgtEl>
                                          <p:spTgt spid="31"/>
                                        </p:tgtEl>
                                        <p:attrNameLst>
                                          <p:attrName>ppt_w</p:attrName>
                                        </p:attrNameLst>
                                      </p:cBhvr>
                                      <p:tavLst>
                                        <p:tav tm="0">
                                          <p:val>
                                            <p:fltVal val="0"/>
                                          </p:val>
                                        </p:tav>
                                        <p:tav tm="100000">
                                          <p:val>
                                            <p:strVal val="#ppt_w"/>
                                          </p:val>
                                        </p:tav>
                                      </p:tavLst>
                                    </p:anim>
                                    <p:anim calcmode="lin" valueType="num">
                                      <p:cBhvr>
                                        <p:cTn id="71" dur="750" fill="hold"/>
                                        <p:tgtEl>
                                          <p:spTgt spid="31"/>
                                        </p:tgtEl>
                                        <p:attrNameLst>
                                          <p:attrName>ppt_h</p:attrName>
                                        </p:attrNameLst>
                                      </p:cBhvr>
                                      <p:tavLst>
                                        <p:tav tm="0">
                                          <p:val>
                                            <p:fltVal val="0"/>
                                          </p:val>
                                        </p:tav>
                                        <p:tav tm="100000">
                                          <p:val>
                                            <p:strVal val="#ppt_h"/>
                                          </p:val>
                                        </p:tav>
                                      </p:tavLst>
                                    </p:anim>
                                    <p:animEffect transition="in" filter="fade">
                                      <p:cBhvr>
                                        <p:cTn id="72" dur="750"/>
                                        <p:tgtEl>
                                          <p:spTgt spid="31"/>
                                        </p:tgtEl>
                                      </p:cBhvr>
                                    </p:animEffect>
                                    <p:anim calcmode="lin" valueType="num">
                                      <p:cBhvr>
                                        <p:cTn id="73" dur="750" fill="hold"/>
                                        <p:tgtEl>
                                          <p:spTgt spid="31"/>
                                        </p:tgtEl>
                                        <p:attrNameLst>
                                          <p:attrName>ppt_x</p:attrName>
                                        </p:attrNameLst>
                                      </p:cBhvr>
                                      <p:tavLst>
                                        <p:tav tm="0">
                                          <p:val>
                                            <p:fltVal val="0.5"/>
                                          </p:val>
                                        </p:tav>
                                        <p:tav tm="100000">
                                          <p:val>
                                            <p:strVal val="#ppt_x"/>
                                          </p:val>
                                        </p:tav>
                                      </p:tavLst>
                                    </p:anim>
                                    <p:anim calcmode="lin" valueType="num">
                                      <p:cBhvr>
                                        <p:cTn id="74" dur="750" fill="hold"/>
                                        <p:tgtEl>
                                          <p:spTgt spid="31"/>
                                        </p:tgtEl>
                                        <p:attrNameLst>
                                          <p:attrName>ppt_y</p:attrName>
                                        </p:attrNameLst>
                                      </p:cBhvr>
                                      <p:tavLst>
                                        <p:tav tm="0">
                                          <p:val>
                                            <p:fltVal val="0.5"/>
                                          </p:val>
                                        </p:tav>
                                        <p:tav tm="100000">
                                          <p:val>
                                            <p:strVal val="#ppt_y"/>
                                          </p:val>
                                        </p:tav>
                                      </p:tavLst>
                                    </p:anim>
                                  </p:childTnLst>
                                </p:cTn>
                              </p:par>
                              <p:par>
                                <p:cTn id="75" presetID="53" presetClass="entr" presetSubtype="528" fill="hold" grpId="0" nodeType="withEffect">
                                  <p:stCondLst>
                                    <p:cond delay="0"/>
                                  </p:stCondLst>
                                  <p:childTnLst>
                                    <p:set>
                                      <p:cBhvr>
                                        <p:cTn id="76" dur="1" fill="hold">
                                          <p:stCondLst>
                                            <p:cond delay="0"/>
                                          </p:stCondLst>
                                        </p:cTn>
                                        <p:tgtEl>
                                          <p:spTgt spid="30"/>
                                        </p:tgtEl>
                                        <p:attrNameLst>
                                          <p:attrName>style.visibility</p:attrName>
                                        </p:attrNameLst>
                                      </p:cBhvr>
                                      <p:to>
                                        <p:strVal val="visible"/>
                                      </p:to>
                                    </p:set>
                                    <p:anim calcmode="lin" valueType="num">
                                      <p:cBhvr>
                                        <p:cTn id="77" dur="750" fill="hold"/>
                                        <p:tgtEl>
                                          <p:spTgt spid="30"/>
                                        </p:tgtEl>
                                        <p:attrNameLst>
                                          <p:attrName>ppt_w</p:attrName>
                                        </p:attrNameLst>
                                      </p:cBhvr>
                                      <p:tavLst>
                                        <p:tav tm="0">
                                          <p:val>
                                            <p:fltVal val="0"/>
                                          </p:val>
                                        </p:tav>
                                        <p:tav tm="100000">
                                          <p:val>
                                            <p:strVal val="#ppt_w"/>
                                          </p:val>
                                        </p:tav>
                                      </p:tavLst>
                                    </p:anim>
                                    <p:anim calcmode="lin" valueType="num">
                                      <p:cBhvr>
                                        <p:cTn id="78" dur="750" fill="hold"/>
                                        <p:tgtEl>
                                          <p:spTgt spid="30"/>
                                        </p:tgtEl>
                                        <p:attrNameLst>
                                          <p:attrName>ppt_h</p:attrName>
                                        </p:attrNameLst>
                                      </p:cBhvr>
                                      <p:tavLst>
                                        <p:tav tm="0">
                                          <p:val>
                                            <p:fltVal val="0"/>
                                          </p:val>
                                        </p:tav>
                                        <p:tav tm="100000">
                                          <p:val>
                                            <p:strVal val="#ppt_h"/>
                                          </p:val>
                                        </p:tav>
                                      </p:tavLst>
                                    </p:anim>
                                    <p:animEffect transition="in" filter="fade">
                                      <p:cBhvr>
                                        <p:cTn id="79" dur="750"/>
                                        <p:tgtEl>
                                          <p:spTgt spid="30"/>
                                        </p:tgtEl>
                                      </p:cBhvr>
                                    </p:animEffect>
                                    <p:anim calcmode="lin" valueType="num">
                                      <p:cBhvr>
                                        <p:cTn id="80" dur="750" fill="hold"/>
                                        <p:tgtEl>
                                          <p:spTgt spid="30"/>
                                        </p:tgtEl>
                                        <p:attrNameLst>
                                          <p:attrName>ppt_x</p:attrName>
                                        </p:attrNameLst>
                                      </p:cBhvr>
                                      <p:tavLst>
                                        <p:tav tm="0">
                                          <p:val>
                                            <p:fltVal val="0.5"/>
                                          </p:val>
                                        </p:tav>
                                        <p:tav tm="100000">
                                          <p:val>
                                            <p:strVal val="#ppt_x"/>
                                          </p:val>
                                        </p:tav>
                                      </p:tavLst>
                                    </p:anim>
                                    <p:anim calcmode="lin" valueType="num">
                                      <p:cBhvr>
                                        <p:cTn id="81" dur="750" fill="hold"/>
                                        <p:tgtEl>
                                          <p:spTgt spid="30"/>
                                        </p:tgtEl>
                                        <p:attrNameLst>
                                          <p:attrName>ppt_y</p:attrName>
                                        </p:attrNameLst>
                                      </p:cBhvr>
                                      <p:tavLst>
                                        <p:tav tm="0">
                                          <p:val>
                                            <p:fltVal val="0.5"/>
                                          </p:val>
                                        </p:tav>
                                        <p:tav tm="100000">
                                          <p:val>
                                            <p:strVal val="#ppt_y"/>
                                          </p:val>
                                        </p:tav>
                                      </p:tavLst>
                                    </p:anim>
                                  </p:childTnLst>
                                </p:cTn>
                              </p:par>
                              <p:par>
                                <p:cTn id="82" presetID="53" presetClass="entr" presetSubtype="528" fill="hold" grpId="0" nodeType="withEffect">
                                  <p:stCondLst>
                                    <p:cond delay="0"/>
                                  </p:stCondLst>
                                  <p:childTnLst>
                                    <p:set>
                                      <p:cBhvr>
                                        <p:cTn id="83" dur="1" fill="hold">
                                          <p:stCondLst>
                                            <p:cond delay="0"/>
                                          </p:stCondLst>
                                        </p:cTn>
                                        <p:tgtEl>
                                          <p:spTgt spid="29"/>
                                        </p:tgtEl>
                                        <p:attrNameLst>
                                          <p:attrName>style.visibility</p:attrName>
                                        </p:attrNameLst>
                                      </p:cBhvr>
                                      <p:to>
                                        <p:strVal val="visible"/>
                                      </p:to>
                                    </p:set>
                                    <p:anim calcmode="lin" valueType="num">
                                      <p:cBhvr>
                                        <p:cTn id="84" dur="750" fill="hold"/>
                                        <p:tgtEl>
                                          <p:spTgt spid="29"/>
                                        </p:tgtEl>
                                        <p:attrNameLst>
                                          <p:attrName>ppt_w</p:attrName>
                                        </p:attrNameLst>
                                      </p:cBhvr>
                                      <p:tavLst>
                                        <p:tav tm="0">
                                          <p:val>
                                            <p:fltVal val="0"/>
                                          </p:val>
                                        </p:tav>
                                        <p:tav tm="100000">
                                          <p:val>
                                            <p:strVal val="#ppt_w"/>
                                          </p:val>
                                        </p:tav>
                                      </p:tavLst>
                                    </p:anim>
                                    <p:anim calcmode="lin" valueType="num">
                                      <p:cBhvr>
                                        <p:cTn id="85" dur="750" fill="hold"/>
                                        <p:tgtEl>
                                          <p:spTgt spid="29"/>
                                        </p:tgtEl>
                                        <p:attrNameLst>
                                          <p:attrName>ppt_h</p:attrName>
                                        </p:attrNameLst>
                                      </p:cBhvr>
                                      <p:tavLst>
                                        <p:tav tm="0">
                                          <p:val>
                                            <p:fltVal val="0"/>
                                          </p:val>
                                        </p:tav>
                                        <p:tav tm="100000">
                                          <p:val>
                                            <p:strVal val="#ppt_h"/>
                                          </p:val>
                                        </p:tav>
                                      </p:tavLst>
                                    </p:anim>
                                    <p:animEffect transition="in" filter="fade">
                                      <p:cBhvr>
                                        <p:cTn id="86" dur="750"/>
                                        <p:tgtEl>
                                          <p:spTgt spid="29"/>
                                        </p:tgtEl>
                                      </p:cBhvr>
                                    </p:animEffect>
                                    <p:anim calcmode="lin" valueType="num">
                                      <p:cBhvr>
                                        <p:cTn id="87" dur="750" fill="hold"/>
                                        <p:tgtEl>
                                          <p:spTgt spid="29"/>
                                        </p:tgtEl>
                                        <p:attrNameLst>
                                          <p:attrName>ppt_x</p:attrName>
                                        </p:attrNameLst>
                                      </p:cBhvr>
                                      <p:tavLst>
                                        <p:tav tm="0">
                                          <p:val>
                                            <p:fltVal val="0.5"/>
                                          </p:val>
                                        </p:tav>
                                        <p:tav tm="100000">
                                          <p:val>
                                            <p:strVal val="#ppt_x"/>
                                          </p:val>
                                        </p:tav>
                                      </p:tavLst>
                                    </p:anim>
                                    <p:anim calcmode="lin" valueType="num">
                                      <p:cBhvr>
                                        <p:cTn id="88" dur="750" fill="hold"/>
                                        <p:tgtEl>
                                          <p:spTgt spid="29"/>
                                        </p:tgtEl>
                                        <p:attrNameLst>
                                          <p:attrName>ppt_y</p:attrName>
                                        </p:attrNameLst>
                                      </p:cBhvr>
                                      <p:tavLst>
                                        <p:tav tm="0">
                                          <p:val>
                                            <p:fltVal val="0.5"/>
                                          </p:val>
                                        </p:tav>
                                        <p:tav tm="100000">
                                          <p:val>
                                            <p:strVal val="#ppt_y"/>
                                          </p:val>
                                        </p:tav>
                                      </p:tavLst>
                                    </p:anim>
                                  </p:childTnLst>
                                </p:cTn>
                              </p:par>
                              <p:par>
                                <p:cTn id="89" presetID="53" presetClass="entr" presetSubtype="528" fill="hold" grpId="0" nodeType="withEffect">
                                  <p:stCondLst>
                                    <p:cond delay="0"/>
                                  </p:stCondLst>
                                  <p:childTnLst>
                                    <p:set>
                                      <p:cBhvr>
                                        <p:cTn id="90" dur="1" fill="hold">
                                          <p:stCondLst>
                                            <p:cond delay="0"/>
                                          </p:stCondLst>
                                        </p:cTn>
                                        <p:tgtEl>
                                          <p:spTgt spid="22"/>
                                        </p:tgtEl>
                                        <p:attrNameLst>
                                          <p:attrName>style.visibility</p:attrName>
                                        </p:attrNameLst>
                                      </p:cBhvr>
                                      <p:to>
                                        <p:strVal val="visible"/>
                                      </p:to>
                                    </p:set>
                                    <p:anim calcmode="lin" valueType="num">
                                      <p:cBhvr>
                                        <p:cTn id="91" dur="750" fill="hold"/>
                                        <p:tgtEl>
                                          <p:spTgt spid="22"/>
                                        </p:tgtEl>
                                        <p:attrNameLst>
                                          <p:attrName>ppt_w</p:attrName>
                                        </p:attrNameLst>
                                      </p:cBhvr>
                                      <p:tavLst>
                                        <p:tav tm="0">
                                          <p:val>
                                            <p:fltVal val="0"/>
                                          </p:val>
                                        </p:tav>
                                        <p:tav tm="100000">
                                          <p:val>
                                            <p:strVal val="#ppt_w"/>
                                          </p:val>
                                        </p:tav>
                                      </p:tavLst>
                                    </p:anim>
                                    <p:anim calcmode="lin" valueType="num">
                                      <p:cBhvr>
                                        <p:cTn id="92" dur="750" fill="hold"/>
                                        <p:tgtEl>
                                          <p:spTgt spid="22"/>
                                        </p:tgtEl>
                                        <p:attrNameLst>
                                          <p:attrName>ppt_h</p:attrName>
                                        </p:attrNameLst>
                                      </p:cBhvr>
                                      <p:tavLst>
                                        <p:tav tm="0">
                                          <p:val>
                                            <p:fltVal val="0"/>
                                          </p:val>
                                        </p:tav>
                                        <p:tav tm="100000">
                                          <p:val>
                                            <p:strVal val="#ppt_h"/>
                                          </p:val>
                                        </p:tav>
                                      </p:tavLst>
                                    </p:anim>
                                    <p:animEffect transition="in" filter="fade">
                                      <p:cBhvr>
                                        <p:cTn id="93" dur="750"/>
                                        <p:tgtEl>
                                          <p:spTgt spid="22"/>
                                        </p:tgtEl>
                                      </p:cBhvr>
                                    </p:animEffect>
                                    <p:anim calcmode="lin" valueType="num">
                                      <p:cBhvr>
                                        <p:cTn id="94" dur="750" fill="hold"/>
                                        <p:tgtEl>
                                          <p:spTgt spid="22"/>
                                        </p:tgtEl>
                                        <p:attrNameLst>
                                          <p:attrName>ppt_x</p:attrName>
                                        </p:attrNameLst>
                                      </p:cBhvr>
                                      <p:tavLst>
                                        <p:tav tm="0">
                                          <p:val>
                                            <p:fltVal val="0.5"/>
                                          </p:val>
                                        </p:tav>
                                        <p:tav tm="100000">
                                          <p:val>
                                            <p:strVal val="#ppt_x"/>
                                          </p:val>
                                        </p:tav>
                                      </p:tavLst>
                                    </p:anim>
                                    <p:anim calcmode="lin" valueType="num">
                                      <p:cBhvr>
                                        <p:cTn id="95" dur="750" fill="hold"/>
                                        <p:tgtEl>
                                          <p:spTgt spid="22"/>
                                        </p:tgtEl>
                                        <p:attrNameLst>
                                          <p:attrName>ppt_y</p:attrName>
                                        </p:attrNameLst>
                                      </p:cBhvr>
                                      <p:tavLst>
                                        <p:tav tm="0">
                                          <p:val>
                                            <p:fltVal val="0.5"/>
                                          </p:val>
                                        </p:tav>
                                        <p:tav tm="100000">
                                          <p:val>
                                            <p:strVal val="#ppt_y"/>
                                          </p:val>
                                        </p:tav>
                                      </p:tavLst>
                                    </p:anim>
                                  </p:childTnLst>
                                </p:cTn>
                              </p:par>
                              <p:par>
                                <p:cTn id="96" presetID="53" presetClass="entr" presetSubtype="528" fill="hold" grpId="0" nodeType="withEffect">
                                  <p:stCondLst>
                                    <p:cond delay="0"/>
                                  </p:stCondLst>
                                  <p:childTnLst>
                                    <p:set>
                                      <p:cBhvr>
                                        <p:cTn id="97" dur="1" fill="hold">
                                          <p:stCondLst>
                                            <p:cond delay="0"/>
                                          </p:stCondLst>
                                        </p:cTn>
                                        <p:tgtEl>
                                          <p:spTgt spid="20"/>
                                        </p:tgtEl>
                                        <p:attrNameLst>
                                          <p:attrName>style.visibility</p:attrName>
                                        </p:attrNameLst>
                                      </p:cBhvr>
                                      <p:to>
                                        <p:strVal val="visible"/>
                                      </p:to>
                                    </p:set>
                                    <p:anim calcmode="lin" valueType="num">
                                      <p:cBhvr>
                                        <p:cTn id="98" dur="750" fill="hold"/>
                                        <p:tgtEl>
                                          <p:spTgt spid="20"/>
                                        </p:tgtEl>
                                        <p:attrNameLst>
                                          <p:attrName>ppt_w</p:attrName>
                                        </p:attrNameLst>
                                      </p:cBhvr>
                                      <p:tavLst>
                                        <p:tav tm="0">
                                          <p:val>
                                            <p:fltVal val="0"/>
                                          </p:val>
                                        </p:tav>
                                        <p:tav tm="100000">
                                          <p:val>
                                            <p:strVal val="#ppt_w"/>
                                          </p:val>
                                        </p:tav>
                                      </p:tavLst>
                                    </p:anim>
                                    <p:anim calcmode="lin" valueType="num">
                                      <p:cBhvr>
                                        <p:cTn id="99" dur="750" fill="hold"/>
                                        <p:tgtEl>
                                          <p:spTgt spid="20"/>
                                        </p:tgtEl>
                                        <p:attrNameLst>
                                          <p:attrName>ppt_h</p:attrName>
                                        </p:attrNameLst>
                                      </p:cBhvr>
                                      <p:tavLst>
                                        <p:tav tm="0">
                                          <p:val>
                                            <p:fltVal val="0"/>
                                          </p:val>
                                        </p:tav>
                                        <p:tav tm="100000">
                                          <p:val>
                                            <p:strVal val="#ppt_h"/>
                                          </p:val>
                                        </p:tav>
                                      </p:tavLst>
                                    </p:anim>
                                    <p:animEffect transition="in" filter="fade">
                                      <p:cBhvr>
                                        <p:cTn id="100" dur="750"/>
                                        <p:tgtEl>
                                          <p:spTgt spid="20"/>
                                        </p:tgtEl>
                                      </p:cBhvr>
                                    </p:animEffect>
                                    <p:anim calcmode="lin" valueType="num">
                                      <p:cBhvr>
                                        <p:cTn id="101" dur="750" fill="hold"/>
                                        <p:tgtEl>
                                          <p:spTgt spid="20"/>
                                        </p:tgtEl>
                                        <p:attrNameLst>
                                          <p:attrName>ppt_x</p:attrName>
                                        </p:attrNameLst>
                                      </p:cBhvr>
                                      <p:tavLst>
                                        <p:tav tm="0">
                                          <p:val>
                                            <p:fltVal val="0.5"/>
                                          </p:val>
                                        </p:tav>
                                        <p:tav tm="100000">
                                          <p:val>
                                            <p:strVal val="#ppt_x"/>
                                          </p:val>
                                        </p:tav>
                                      </p:tavLst>
                                    </p:anim>
                                    <p:anim calcmode="lin" valueType="num">
                                      <p:cBhvr>
                                        <p:cTn id="102" dur="750" fill="hold"/>
                                        <p:tgtEl>
                                          <p:spTgt spid="20"/>
                                        </p:tgtEl>
                                        <p:attrNameLst>
                                          <p:attrName>ppt_y</p:attrName>
                                        </p:attrNameLst>
                                      </p:cBhvr>
                                      <p:tavLst>
                                        <p:tav tm="0">
                                          <p:val>
                                            <p:fltVal val="0.5"/>
                                          </p:val>
                                        </p:tav>
                                        <p:tav tm="100000">
                                          <p:val>
                                            <p:strVal val="#ppt_y"/>
                                          </p:val>
                                        </p:tav>
                                      </p:tavLst>
                                    </p:anim>
                                  </p:childTnLst>
                                </p:cTn>
                              </p:par>
                              <p:par>
                                <p:cTn id="103" presetID="53" presetClass="entr" presetSubtype="528" fill="hold" grpId="0" nodeType="withEffect">
                                  <p:stCondLst>
                                    <p:cond delay="0"/>
                                  </p:stCondLst>
                                  <p:childTnLst>
                                    <p:set>
                                      <p:cBhvr>
                                        <p:cTn id="104" dur="1" fill="hold">
                                          <p:stCondLst>
                                            <p:cond delay="0"/>
                                          </p:stCondLst>
                                        </p:cTn>
                                        <p:tgtEl>
                                          <p:spTgt spid="24"/>
                                        </p:tgtEl>
                                        <p:attrNameLst>
                                          <p:attrName>style.visibility</p:attrName>
                                        </p:attrNameLst>
                                      </p:cBhvr>
                                      <p:to>
                                        <p:strVal val="visible"/>
                                      </p:to>
                                    </p:set>
                                    <p:anim calcmode="lin" valueType="num">
                                      <p:cBhvr>
                                        <p:cTn id="105" dur="750" fill="hold"/>
                                        <p:tgtEl>
                                          <p:spTgt spid="24"/>
                                        </p:tgtEl>
                                        <p:attrNameLst>
                                          <p:attrName>ppt_w</p:attrName>
                                        </p:attrNameLst>
                                      </p:cBhvr>
                                      <p:tavLst>
                                        <p:tav tm="0">
                                          <p:val>
                                            <p:fltVal val="0"/>
                                          </p:val>
                                        </p:tav>
                                        <p:tav tm="100000">
                                          <p:val>
                                            <p:strVal val="#ppt_w"/>
                                          </p:val>
                                        </p:tav>
                                      </p:tavLst>
                                    </p:anim>
                                    <p:anim calcmode="lin" valueType="num">
                                      <p:cBhvr>
                                        <p:cTn id="106" dur="750" fill="hold"/>
                                        <p:tgtEl>
                                          <p:spTgt spid="24"/>
                                        </p:tgtEl>
                                        <p:attrNameLst>
                                          <p:attrName>ppt_h</p:attrName>
                                        </p:attrNameLst>
                                      </p:cBhvr>
                                      <p:tavLst>
                                        <p:tav tm="0">
                                          <p:val>
                                            <p:fltVal val="0"/>
                                          </p:val>
                                        </p:tav>
                                        <p:tav tm="100000">
                                          <p:val>
                                            <p:strVal val="#ppt_h"/>
                                          </p:val>
                                        </p:tav>
                                      </p:tavLst>
                                    </p:anim>
                                    <p:animEffect transition="in" filter="fade">
                                      <p:cBhvr>
                                        <p:cTn id="107" dur="750"/>
                                        <p:tgtEl>
                                          <p:spTgt spid="24"/>
                                        </p:tgtEl>
                                      </p:cBhvr>
                                    </p:animEffect>
                                    <p:anim calcmode="lin" valueType="num">
                                      <p:cBhvr>
                                        <p:cTn id="108" dur="750" fill="hold"/>
                                        <p:tgtEl>
                                          <p:spTgt spid="24"/>
                                        </p:tgtEl>
                                        <p:attrNameLst>
                                          <p:attrName>ppt_x</p:attrName>
                                        </p:attrNameLst>
                                      </p:cBhvr>
                                      <p:tavLst>
                                        <p:tav tm="0">
                                          <p:val>
                                            <p:fltVal val="0.5"/>
                                          </p:val>
                                        </p:tav>
                                        <p:tav tm="100000">
                                          <p:val>
                                            <p:strVal val="#ppt_x"/>
                                          </p:val>
                                        </p:tav>
                                      </p:tavLst>
                                    </p:anim>
                                    <p:anim calcmode="lin" valueType="num">
                                      <p:cBhvr>
                                        <p:cTn id="109" dur="750" fill="hold"/>
                                        <p:tgtEl>
                                          <p:spTgt spid="24"/>
                                        </p:tgtEl>
                                        <p:attrNameLst>
                                          <p:attrName>ppt_y</p:attrName>
                                        </p:attrNameLst>
                                      </p:cBhvr>
                                      <p:tavLst>
                                        <p:tav tm="0">
                                          <p:val>
                                            <p:fltVal val="0.5"/>
                                          </p:val>
                                        </p:tav>
                                        <p:tav tm="100000">
                                          <p:val>
                                            <p:strVal val="#ppt_y"/>
                                          </p:val>
                                        </p:tav>
                                      </p:tavLst>
                                    </p:anim>
                                  </p:childTnLst>
                                </p:cTn>
                              </p:par>
                              <p:par>
                                <p:cTn id="110" presetID="53" presetClass="entr" presetSubtype="528" fill="hold" grpId="0" nodeType="withEffect">
                                  <p:stCondLst>
                                    <p:cond delay="0"/>
                                  </p:stCondLst>
                                  <p:childTnLst>
                                    <p:set>
                                      <p:cBhvr>
                                        <p:cTn id="111" dur="1" fill="hold">
                                          <p:stCondLst>
                                            <p:cond delay="0"/>
                                          </p:stCondLst>
                                        </p:cTn>
                                        <p:tgtEl>
                                          <p:spTgt spid="19"/>
                                        </p:tgtEl>
                                        <p:attrNameLst>
                                          <p:attrName>style.visibility</p:attrName>
                                        </p:attrNameLst>
                                      </p:cBhvr>
                                      <p:to>
                                        <p:strVal val="visible"/>
                                      </p:to>
                                    </p:set>
                                    <p:anim calcmode="lin" valueType="num">
                                      <p:cBhvr>
                                        <p:cTn id="112" dur="750" fill="hold"/>
                                        <p:tgtEl>
                                          <p:spTgt spid="19"/>
                                        </p:tgtEl>
                                        <p:attrNameLst>
                                          <p:attrName>ppt_w</p:attrName>
                                        </p:attrNameLst>
                                      </p:cBhvr>
                                      <p:tavLst>
                                        <p:tav tm="0">
                                          <p:val>
                                            <p:fltVal val="0"/>
                                          </p:val>
                                        </p:tav>
                                        <p:tav tm="100000">
                                          <p:val>
                                            <p:strVal val="#ppt_w"/>
                                          </p:val>
                                        </p:tav>
                                      </p:tavLst>
                                    </p:anim>
                                    <p:anim calcmode="lin" valueType="num">
                                      <p:cBhvr>
                                        <p:cTn id="113" dur="750" fill="hold"/>
                                        <p:tgtEl>
                                          <p:spTgt spid="19"/>
                                        </p:tgtEl>
                                        <p:attrNameLst>
                                          <p:attrName>ppt_h</p:attrName>
                                        </p:attrNameLst>
                                      </p:cBhvr>
                                      <p:tavLst>
                                        <p:tav tm="0">
                                          <p:val>
                                            <p:fltVal val="0"/>
                                          </p:val>
                                        </p:tav>
                                        <p:tav tm="100000">
                                          <p:val>
                                            <p:strVal val="#ppt_h"/>
                                          </p:val>
                                        </p:tav>
                                      </p:tavLst>
                                    </p:anim>
                                    <p:animEffect transition="in" filter="fade">
                                      <p:cBhvr>
                                        <p:cTn id="114" dur="750"/>
                                        <p:tgtEl>
                                          <p:spTgt spid="19"/>
                                        </p:tgtEl>
                                      </p:cBhvr>
                                    </p:animEffect>
                                    <p:anim calcmode="lin" valueType="num">
                                      <p:cBhvr>
                                        <p:cTn id="115" dur="750" fill="hold"/>
                                        <p:tgtEl>
                                          <p:spTgt spid="19"/>
                                        </p:tgtEl>
                                        <p:attrNameLst>
                                          <p:attrName>ppt_x</p:attrName>
                                        </p:attrNameLst>
                                      </p:cBhvr>
                                      <p:tavLst>
                                        <p:tav tm="0">
                                          <p:val>
                                            <p:fltVal val="0.5"/>
                                          </p:val>
                                        </p:tav>
                                        <p:tav tm="100000">
                                          <p:val>
                                            <p:strVal val="#ppt_x"/>
                                          </p:val>
                                        </p:tav>
                                      </p:tavLst>
                                    </p:anim>
                                    <p:anim calcmode="lin" valueType="num">
                                      <p:cBhvr>
                                        <p:cTn id="116" dur="750" fill="hold"/>
                                        <p:tgtEl>
                                          <p:spTgt spid="19"/>
                                        </p:tgtEl>
                                        <p:attrNameLst>
                                          <p:attrName>ppt_y</p:attrName>
                                        </p:attrNameLst>
                                      </p:cBhvr>
                                      <p:tavLst>
                                        <p:tav tm="0">
                                          <p:val>
                                            <p:fltVal val="0.5"/>
                                          </p:val>
                                        </p:tav>
                                        <p:tav tm="100000">
                                          <p:val>
                                            <p:strVal val="#ppt_y"/>
                                          </p:val>
                                        </p:tav>
                                      </p:tavLst>
                                    </p:anim>
                                  </p:childTnLst>
                                </p:cTn>
                              </p:par>
                            </p:childTnLst>
                          </p:cTn>
                        </p:par>
                        <p:par>
                          <p:cTn id="117" fill="hold">
                            <p:stCondLst>
                              <p:cond delay="3456"/>
                            </p:stCondLst>
                            <p:childTnLst>
                              <p:par>
                                <p:cTn id="118" presetID="26" presetClass="emph" presetSubtype="0" fill="hold" grpId="1" nodeType="afterEffect">
                                  <p:stCondLst>
                                    <p:cond delay="0"/>
                                  </p:stCondLst>
                                  <p:childTnLst>
                                    <p:animEffect transition="out" filter="fade">
                                      <p:cBhvr>
                                        <p:cTn id="119" dur="500" tmFilter="0, 0; .2, .5; .8, .5; 1, 0"/>
                                        <p:tgtEl>
                                          <p:spTgt spid="21"/>
                                        </p:tgtEl>
                                      </p:cBhvr>
                                    </p:animEffect>
                                    <p:animScale>
                                      <p:cBhvr>
                                        <p:cTn id="120" dur="250" autoRev="1" fill="hold"/>
                                        <p:tgtEl>
                                          <p:spTgt spid="21"/>
                                        </p:tgtEl>
                                      </p:cBhvr>
                                      <p:by x="105000" y="105000"/>
                                    </p:animScale>
                                  </p:childTnLst>
                                </p:cTn>
                              </p:par>
                              <p:par>
                                <p:cTn id="121" presetID="26" presetClass="emph" presetSubtype="0" fill="hold" grpId="1" nodeType="withEffect">
                                  <p:stCondLst>
                                    <p:cond delay="0"/>
                                  </p:stCondLst>
                                  <p:childTnLst>
                                    <p:animEffect transition="out" filter="fade">
                                      <p:cBhvr>
                                        <p:cTn id="122" dur="500" tmFilter="0, 0; .2, .5; .8, .5; 1, 0"/>
                                        <p:tgtEl>
                                          <p:spTgt spid="8"/>
                                        </p:tgtEl>
                                      </p:cBhvr>
                                    </p:animEffect>
                                    <p:animScale>
                                      <p:cBhvr>
                                        <p:cTn id="123" dur="250" autoRev="1" fill="hold"/>
                                        <p:tgtEl>
                                          <p:spTgt spid="8"/>
                                        </p:tgtEl>
                                      </p:cBhvr>
                                      <p:by x="105000" y="105000"/>
                                    </p:animScale>
                                  </p:childTnLst>
                                </p:cTn>
                              </p:par>
                              <p:par>
                                <p:cTn id="124" presetID="26" presetClass="emph" presetSubtype="0" fill="hold" grpId="1" nodeType="withEffect">
                                  <p:stCondLst>
                                    <p:cond delay="0"/>
                                  </p:stCondLst>
                                  <p:childTnLst>
                                    <p:animEffect transition="out" filter="fade">
                                      <p:cBhvr>
                                        <p:cTn id="125" dur="500" tmFilter="0, 0; .2, .5; .8, .5; 1, 0"/>
                                        <p:tgtEl>
                                          <p:spTgt spid="7"/>
                                        </p:tgtEl>
                                      </p:cBhvr>
                                    </p:animEffect>
                                    <p:animScale>
                                      <p:cBhvr>
                                        <p:cTn id="126" dur="250" autoRev="1" fill="hold"/>
                                        <p:tgtEl>
                                          <p:spTgt spid="7"/>
                                        </p:tgtEl>
                                      </p:cBhvr>
                                      <p:by x="105000" y="105000"/>
                                    </p:animScale>
                                  </p:childTnLst>
                                </p:cTn>
                              </p:par>
                              <p:par>
                                <p:cTn id="127" presetID="26" presetClass="emph" presetSubtype="0" fill="hold" grpId="1" nodeType="withEffect">
                                  <p:stCondLst>
                                    <p:cond delay="0"/>
                                  </p:stCondLst>
                                  <p:childTnLst>
                                    <p:animEffect transition="out" filter="fade">
                                      <p:cBhvr>
                                        <p:cTn id="128" dur="500" tmFilter="0, 0; .2, .5; .8, .5; 1, 0"/>
                                        <p:tgtEl>
                                          <p:spTgt spid="27"/>
                                        </p:tgtEl>
                                      </p:cBhvr>
                                    </p:animEffect>
                                    <p:animScale>
                                      <p:cBhvr>
                                        <p:cTn id="129" dur="250" autoRev="1" fill="hold"/>
                                        <p:tgtEl>
                                          <p:spTgt spid="27"/>
                                        </p:tgtEl>
                                      </p:cBhvr>
                                      <p:by x="105000" y="105000"/>
                                    </p:animScale>
                                  </p:childTnLst>
                                </p:cTn>
                              </p:par>
                              <p:par>
                                <p:cTn id="130" presetID="26" presetClass="emph" presetSubtype="0" fill="hold" grpId="1" nodeType="withEffect">
                                  <p:stCondLst>
                                    <p:cond delay="0"/>
                                  </p:stCondLst>
                                  <p:childTnLst>
                                    <p:animEffect transition="out" filter="fade">
                                      <p:cBhvr>
                                        <p:cTn id="131" dur="500" tmFilter="0, 0; .2, .5; .8, .5; 1, 0"/>
                                        <p:tgtEl>
                                          <p:spTgt spid="18"/>
                                        </p:tgtEl>
                                      </p:cBhvr>
                                    </p:animEffect>
                                    <p:animScale>
                                      <p:cBhvr>
                                        <p:cTn id="132" dur="250" autoRev="1" fill="hold"/>
                                        <p:tgtEl>
                                          <p:spTgt spid="18"/>
                                        </p:tgtEl>
                                      </p:cBhvr>
                                      <p:by x="105000" y="105000"/>
                                    </p:animScale>
                                  </p:childTnLst>
                                </p:cTn>
                              </p:par>
                              <p:par>
                                <p:cTn id="133" presetID="26" presetClass="emph" presetSubtype="0" fill="hold" grpId="1" nodeType="withEffect">
                                  <p:stCondLst>
                                    <p:cond delay="0"/>
                                  </p:stCondLst>
                                  <p:childTnLst>
                                    <p:animEffect transition="out" filter="fade">
                                      <p:cBhvr>
                                        <p:cTn id="134" dur="500" tmFilter="0, 0; .2, .5; .8, .5; 1, 0"/>
                                        <p:tgtEl>
                                          <p:spTgt spid="31"/>
                                        </p:tgtEl>
                                      </p:cBhvr>
                                    </p:animEffect>
                                    <p:animScale>
                                      <p:cBhvr>
                                        <p:cTn id="135" dur="250" autoRev="1" fill="hold"/>
                                        <p:tgtEl>
                                          <p:spTgt spid="31"/>
                                        </p:tgtEl>
                                      </p:cBhvr>
                                      <p:by x="105000" y="105000"/>
                                    </p:animScale>
                                  </p:childTnLst>
                                </p:cTn>
                              </p:par>
                              <p:par>
                                <p:cTn id="136" presetID="26" presetClass="emph" presetSubtype="0" fill="hold" grpId="1" nodeType="withEffect">
                                  <p:stCondLst>
                                    <p:cond delay="0"/>
                                  </p:stCondLst>
                                  <p:childTnLst>
                                    <p:animEffect transition="out" filter="fade">
                                      <p:cBhvr>
                                        <p:cTn id="137" dur="500" tmFilter="0, 0; .2, .5; .8, .5; 1, 0"/>
                                        <p:tgtEl>
                                          <p:spTgt spid="30"/>
                                        </p:tgtEl>
                                      </p:cBhvr>
                                    </p:animEffect>
                                    <p:animScale>
                                      <p:cBhvr>
                                        <p:cTn id="138" dur="250" autoRev="1" fill="hold"/>
                                        <p:tgtEl>
                                          <p:spTgt spid="30"/>
                                        </p:tgtEl>
                                      </p:cBhvr>
                                      <p:by x="105000" y="105000"/>
                                    </p:animScale>
                                  </p:childTnLst>
                                </p:cTn>
                              </p:par>
                              <p:par>
                                <p:cTn id="139" presetID="26" presetClass="emph" presetSubtype="0" fill="hold" grpId="1" nodeType="withEffect">
                                  <p:stCondLst>
                                    <p:cond delay="0"/>
                                  </p:stCondLst>
                                  <p:childTnLst>
                                    <p:animEffect transition="out" filter="fade">
                                      <p:cBhvr>
                                        <p:cTn id="140" dur="500" tmFilter="0, 0; .2, .5; .8, .5; 1, 0"/>
                                        <p:tgtEl>
                                          <p:spTgt spid="29"/>
                                        </p:tgtEl>
                                      </p:cBhvr>
                                    </p:animEffect>
                                    <p:animScale>
                                      <p:cBhvr>
                                        <p:cTn id="141" dur="250" autoRev="1" fill="hold"/>
                                        <p:tgtEl>
                                          <p:spTgt spid="29"/>
                                        </p:tgtEl>
                                      </p:cBhvr>
                                      <p:by x="105000" y="105000"/>
                                    </p:animScale>
                                  </p:childTnLst>
                                </p:cTn>
                              </p:par>
                              <p:par>
                                <p:cTn id="142" presetID="26" presetClass="emph" presetSubtype="0" fill="hold" grpId="1" nodeType="withEffect">
                                  <p:stCondLst>
                                    <p:cond delay="0"/>
                                  </p:stCondLst>
                                  <p:childTnLst>
                                    <p:animEffect transition="out" filter="fade">
                                      <p:cBhvr>
                                        <p:cTn id="143" dur="500" tmFilter="0, 0; .2, .5; .8, .5; 1, 0"/>
                                        <p:tgtEl>
                                          <p:spTgt spid="22"/>
                                        </p:tgtEl>
                                      </p:cBhvr>
                                    </p:animEffect>
                                    <p:animScale>
                                      <p:cBhvr>
                                        <p:cTn id="144" dur="250" autoRev="1" fill="hold"/>
                                        <p:tgtEl>
                                          <p:spTgt spid="22"/>
                                        </p:tgtEl>
                                      </p:cBhvr>
                                      <p:by x="105000" y="105000"/>
                                    </p:animScale>
                                  </p:childTnLst>
                                </p:cTn>
                              </p:par>
                              <p:par>
                                <p:cTn id="145" presetID="26" presetClass="emph" presetSubtype="0" fill="hold" grpId="1" nodeType="withEffect">
                                  <p:stCondLst>
                                    <p:cond delay="0"/>
                                  </p:stCondLst>
                                  <p:childTnLst>
                                    <p:animEffect transition="out" filter="fade">
                                      <p:cBhvr>
                                        <p:cTn id="146" dur="500" tmFilter="0, 0; .2, .5; .8, .5; 1, 0"/>
                                        <p:tgtEl>
                                          <p:spTgt spid="20"/>
                                        </p:tgtEl>
                                      </p:cBhvr>
                                    </p:animEffect>
                                    <p:animScale>
                                      <p:cBhvr>
                                        <p:cTn id="147" dur="250" autoRev="1" fill="hold"/>
                                        <p:tgtEl>
                                          <p:spTgt spid="20"/>
                                        </p:tgtEl>
                                      </p:cBhvr>
                                      <p:by x="105000" y="105000"/>
                                    </p:animScale>
                                  </p:childTnLst>
                                </p:cTn>
                              </p:par>
                              <p:par>
                                <p:cTn id="148" presetID="26" presetClass="emph" presetSubtype="0" fill="hold" grpId="1" nodeType="withEffect">
                                  <p:stCondLst>
                                    <p:cond delay="0"/>
                                  </p:stCondLst>
                                  <p:childTnLst>
                                    <p:animEffect transition="out" filter="fade">
                                      <p:cBhvr>
                                        <p:cTn id="149" dur="500" tmFilter="0, 0; .2, .5; .8, .5; 1, 0"/>
                                        <p:tgtEl>
                                          <p:spTgt spid="24"/>
                                        </p:tgtEl>
                                      </p:cBhvr>
                                    </p:animEffect>
                                    <p:animScale>
                                      <p:cBhvr>
                                        <p:cTn id="150" dur="250" autoRev="1" fill="hold"/>
                                        <p:tgtEl>
                                          <p:spTgt spid="24"/>
                                        </p:tgtEl>
                                      </p:cBhvr>
                                      <p:by x="105000" y="105000"/>
                                    </p:animScale>
                                  </p:childTnLst>
                                </p:cTn>
                              </p:par>
                              <p:par>
                                <p:cTn id="151" presetID="26" presetClass="emph" presetSubtype="0" fill="hold" grpId="1" nodeType="withEffect">
                                  <p:stCondLst>
                                    <p:cond delay="0"/>
                                  </p:stCondLst>
                                  <p:childTnLst>
                                    <p:animEffect transition="out" filter="fade">
                                      <p:cBhvr>
                                        <p:cTn id="152" dur="500" tmFilter="0, 0; .2, .5; .8, .5; 1, 0"/>
                                        <p:tgtEl>
                                          <p:spTgt spid="19"/>
                                        </p:tgtEl>
                                      </p:cBhvr>
                                    </p:animEffect>
                                    <p:animScale>
                                      <p:cBhvr>
                                        <p:cTn id="153" dur="250"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7" grpId="1" animBg="1"/>
      <p:bldP spid="8" grpId="0" animBg="1"/>
      <p:bldP spid="8" grpId="1" animBg="1"/>
      <p:bldP spid="11" grpId="0"/>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4" grpId="0" animBg="1"/>
      <p:bldP spid="24" grpId="1" animBg="1"/>
      <p:bldP spid="27" grpId="0" animBg="1"/>
      <p:bldP spid="27" grpId="1" animBg="1"/>
      <p:bldP spid="29" grpId="0" animBg="1"/>
      <p:bldP spid="29" grpId="1" animBg="1"/>
      <p:bldP spid="30" grpId="0" animBg="1"/>
      <p:bldP spid="30" grpId="1" animBg="1"/>
      <p:bldP spid="31" grpId="0" animBg="1"/>
      <p:bldP spid="31" grpId="1" animBg="1"/>
      <p:bldP spid="26"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82944"/>
        </a:solidFill>
        <a:effectLst/>
      </p:bgPr>
    </p:bg>
    <p:spTree>
      <p:nvGrpSpPr>
        <p:cNvPr id="1" name=""/>
        <p:cNvGrpSpPr/>
        <p:nvPr/>
      </p:nvGrpSpPr>
      <p:grpSpPr>
        <a:xfrm>
          <a:off x="0" y="0"/>
          <a:ext cx="0" cy="0"/>
          <a:chOff x="0" y="0"/>
          <a:chExt cx="0" cy="0"/>
        </a:xfrm>
      </p:grpSpPr>
      <p:sp>
        <p:nvSpPr>
          <p:cNvPr id="13" name="Rectangle 12"/>
          <p:cNvSpPr/>
          <p:nvPr/>
        </p:nvSpPr>
        <p:spPr>
          <a:xfrm>
            <a:off x="8425890" y="4104800"/>
            <a:ext cx="2315626" cy="1334297"/>
          </a:xfrm>
          <a:prstGeom prst="rect">
            <a:avLst/>
          </a:prstGeom>
          <a:solidFill>
            <a:srgbClr val="F7B902"/>
          </a:solidFill>
          <a:ln>
            <a:noFill/>
          </a:ln>
          <a:effectLst/>
        </p:spPr>
        <p:style>
          <a:lnRef idx="1">
            <a:schemeClr val="accent1"/>
          </a:lnRef>
          <a:fillRef idx="3">
            <a:schemeClr val="accent1"/>
          </a:fillRef>
          <a:effectRef idx="2">
            <a:schemeClr val="accent1"/>
          </a:effectRef>
          <a:fontRef idx="minor">
            <a:schemeClr val="lt1"/>
          </a:fontRef>
        </p:style>
        <p:txBody>
          <a:bodyPr lIns="121871" tIns="60935" rIns="121871" bIns="60935" anchor="ctr"/>
          <a:lstStyle/>
          <a:p>
            <a:pPr marL="0" marR="0" lvl="0" indent="0" algn="ctr" defTabSz="543501" rtl="0" eaLnBrk="1" fontAlgn="base" latinLnBrk="0" hangingPunct="1">
              <a:lnSpc>
                <a:spcPct val="100000"/>
              </a:lnSpc>
              <a:spcBef>
                <a:spcPct val="0"/>
              </a:spcBef>
              <a:spcAft>
                <a:spcPct val="0"/>
              </a:spcAft>
              <a:buClrTx/>
              <a:buSzTx/>
              <a:buFontTx/>
              <a:buNone/>
              <a:tabLst/>
              <a:defRPr/>
            </a:pPr>
            <a:endParaRPr kumimoji="0" lang="zh-CN" altLang="zh-CN" sz="21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TextBox 35"/>
          <p:cNvSpPr txBox="1">
            <a:spLocks noChangeArrowheads="1"/>
          </p:cNvSpPr>
          <p:nvPr/>
        </p:nvSpPr>
        <p:spPr bwMode="auto">
          <a:xfrm>
            <a:off x="8563137" y="4357609"/>
            <a:ext cx="2036292" cy="877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00" tIns="22850" rIns="45700" bIns="22850">
            <a:spAutoFit/>
          </a:bodyPr>
          <a:lstStyle>
            <a:lvl1pPr eaLnBrk="0" hangingPunct="0">
              <a:defRPr sz="2100">
                <a:solidFill>
                  <a:schemeClr val="tx1"/>
                </a:solidFill>
                <a:latin typeface="Calibri" panose="020F0502020204030204" pitchFamily="34" charset="0"/>
                <a:ea typeface="MS PGothic" panose="020B0600070205080204" pitchFamily="34" charset="-128"/>
              </a:defRPr>
            </a:lvl1pPr>
            <a:lvl2pPr marL="742950" indent="-285750" eaLnBrk="0" hangingPunct="0">
              <a:defRPr sz="2100">
                <a:solidFill>
                  <a:schemeClr val="tx1"/>
                </a:solidFill>
                <a:latin typeface="Calibri" panose="020F0502020204030204" pitchFamily="34" charset="0"/>
                <a:ea typeface="MS PGothic" panose="020B0600070205080204" pitchFamily="34" charset="-128"/>
              </a:defRPr>
            </a:lvl2pPr>
            <a:lvl3pPr marL="1143000" indent="-228600" eaLnBrk="0" hangingPunct="0">
              <a:defRPr sz="2100">
                <a:solidFill>
                  <a:schemeClr val="tx1"/>
                </a:solidFill>
                <a:latin typeface="Calibri" panose="020F0502020204030204" pitchFamily="34" charset="0"/>
                <a:ea typeface="MS PGothic" panose="020B0600070205080204" pitchFamily="34" charset="-128"/>
              </a:defRPr>
            </a:lvl3pPr>
            <a:lvl4pPr marL="1600200" indent="-228600" eaLnBrk="0" hangingPunct="0">
              <a:defRPr sz="2100">
                <a:solidFill>
                  <a:schemeClr val="tx1"/>
                </a:solidFill>
                <a:latin typeface="Calibri" panose="020F0502020204030204" pitchFamily="34" charset="0"/>
                <a:ea typeface="MS PGothic" panose="020B0600070205080204" pitchFamily="34" charset="-128"/>
              </a:defRPr>
            </a:lvl4pPr>
            <a:lvl5pPr marL="2057400" indent="-228600" eaLnBrk="0" hangingPunct="0">
              <a:defRPr sz="2100">
                <a:solidFill>
                  <a:schemeClr val="tx1"/>
                </a:solidFill>
                <a:latin typeface="Calibri" panose="020F0502020204030204" pitchFamily="34" charset="0"/>
                <a:ea typeface="MS PGothic" panose="020B0600070205080204" pitchFamily="34" charset="-128"/>
              </a:defRPr>
            </a:lvl5pPr>
            <a:lvl6pPr marL="25146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6pPr>
            <a:lvl7pPr marL="29718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7pPr>
            <a:lvl8pPr marL="34290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8pPr>
            <a:lvl9pPr marL="38862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82944"/>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输入标题文本</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282944"/>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282944"/>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在此输入您的文本在此输入您的文本在此输入您的文本</a:t>
            </a:r>
          </a:p>
        </p:txBody>
      </p:sp>
      <p:pic>
        <p:nvPicPr>
          <p:cNvPr id="38924" name="图片占位符 1"/>
          <p:cNvPicPr>
            <a:picLocks noGrp="1" noChangeAspect="1"/>
          </p:cNvPicPr>
          <p:nvPr>
            <p:ph type="pic" sz="quarter" idx="4294967295"/>
          </p:nvPr>
        </p:nvPicPr>
        <p:blipFill>
          <a:blip r:embed="rId3" cstate="print">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1751897" y="3041376"/>
            <a:ext cx="2316163" cy="1543357"/>
          </a:xfrm>
        </p:spPr>
      </p:pic>
      <p:pic>
        <p:nvPicPr>
          <p:cNvPr id="38925" name="图片占位符 2"/>
          <p:cNvPicPr>
            <a:picLocks noGrp="1" noChangeAspect="1"/>
          </p:cNvPicPr>
          <p:nvPr>
            <p:ph type="pic" sz="quarter" idx="4294967295"/>
          </p:nvPr>
        </p:nvPicPr>
        <p:blipFill>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a:xfrm>
            <a:off x="3930812" y="2567822"/>
            <a:ext cx="2316163" cy="1543357"/>
          </a:xfrm>
        </p:spPr>
      </p:pic>
      <p:pic>
        <p:nvPicPr>
          <p:cNvPr id="38926" name="图片占位符 4"/>
          <p:cNvPicPr>
            <a:picLocks noGrp="1" noChangeAspect="1"/>
          </p:cNvPicPr>
          <p:nvPr>
            <p:ph type="pic" sz="quarter" idx="4294967295"/>
          </p:nvPr>
        </p:nvPicPr>
        <p:blipFill>
          <a:blip r:embed="rId7" cstate="print">
            <a:extLst>
              <a:ext uri="{28A0092B-C50C-407E-A947-70E740481C1C}">
                <a14:useLocalDpi xmlns:a14="http://schemas.microsoft.com/office/drawing/2010/main" val="0"/>
              </a:ext>
            </a:extLst>
          </a:blip>
          <a:stretch>
            <a:fillRect/>
          </a:stretch>
        </p:blipFill>
        <p:spPr>
          <a:xfrm>
            <a:off x="6109727" y="2987617"/>
            <a:ext cx="2317750" cy="1650382"/>
          </a:xfrm>
        </p:spPr>
      </p:pic>
      <p:pic>
        <p:nvPicPr>
          <p:cNvPr id="38927" name="图片占位符 3"/>
          <p:cNvPicPr>
            <a:picLocks noGrp="1" noChangeAspect="1"/>
          </p:cNvPicPr>
          <p:nvPr>
            <p:ph type="pic" sz="quarter" idx="4294967295"/>
          </p:nvPr>
        </p:nvPicPr>
        <p:blipFill>
          <a:blip r:embed="rId8" cstate="print">
            <a:extLst>
              <a:ext uri="{BEBA8EAE-BF5A-486C-A8C5-ECC9F3942E4B}">
                <a14:imgProps xmlns:a14="http://schemas.microsoft.com/office/drawing/2010/main">
                  <a14:imgLayer r:embed="rId9">
                    <a14:imgEffect>
                      <a14:colorTemperature colorTemp="4700"/>
                    </a14:imgEffect>
                  </a14:imgLayer>
                </a14:imgProps>
              </a:ext>
              <a:ext uri="{28A0092B-C50C-407E-A947-70E740481C1C}">
                <a14:useLocalDpi xmlns:a14="http://schemas.microsoft.com/office/drawing/2010/main" val="0"/>
              </a:ext>
            </a:extLst>
          </a:blip>
          <a:stretch>
            <a:fillRect/>
          </a:stretch>
        </p:blipFill>
        <p:spPr>
          <a:xfrm>
            <a:off x="8290230" y="2567282"/>
            <a:ext cx="2317750" cy="1544415"/>
          </a:xfrm>
        </p:spPr>
      </p:pic>
      <p:sp>
        <p:nvSpPr>
          <p:cNvPr id="14" name="Rectangle 12">
            <a:extLst>
              <a:ext uri="{FF2B5EF4-FFF2-40B4-BE49-F238E27FC236}">
                <a16:creationId xmlns:a16="http://schemas.microsoft.com/office/drawing/2014/main" id="{FA5090C5-9AC0-49A7-87E1-F522B4770D84}"/>
              </a:ext>
            </a:extLst>
          </p:cNvPr>
          <p:cNvSpPr/>
          <p:nvPr/>
        </p:nvSpPr>
        <p:spPr>
          <a:xfrm>
            <a:off x="6111851" y="4577571"/>
            <a:ext cx="2315626" cy="1334297"/>
          </a:xfrm>
          <a:prstGeom prst="rect">
            <a:avLst/>
          </a:prstGeom>
          <a:solidFill>
            <a:srgbClr val="F7B902"/>
          </a:solidFill>
          <a:ln>
            <a:noFill/>
          </a:ln>
          <a:effectLst/>
        </p:spPr>
        <p:style>
          <a:lnRef idx="1">
            <a:schemeClr val="accent1"/>
          </a:lnRef>
          <a:fillRef idx="3">
            <a:schemeClr val="accent1"/>
          </a:fillRef>
          <a:effectRef idx="2">
            <a:schemeClr val="accent1"/>
          </a:effectRef>
          <a:fontRef idx="minor">
            <a:schemeClr val="lt1"/>
          </a:fontRef>
        </p:style>
        <p:txBody>
          <a:bodyPr lIns="121871" tIns="60935" rIns="121871" bIns="60935" anchor="ctr"/>
          <a:lstStyle/>
          <a:p>
            <a:pPr marL="0" marR="0" lvl="0" indent="0" algn="ctr" defTabSz="543501" rtl="0" eaLnBrk="1" fontAlgn="base" latinLnBrk="0" hangingPunct="1">
              <a:lnSpc>
                <a:spcPct val="100000"/>
              </a:lnSpc>
              <a:spcBef>
                <a:spcPct val="0"/>
              </a:spcBef>
              <a:spcAft>
                <a:spcPct val="0"/>
              </a:spcAft>
              <a:buClrTx/>
              <a:buSzTx/>
              <a:buFontTx/>
              <a:buNone/>
              <a:tabLst/>
              <a:defRPr/>
            </a:pPr>
            <a:endParaRPr kumimoji="0" lang="zh-CN" altLang="zh-CN" sz="21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TextBox 35">
            <a:extLst>
              <a:ext uri="{FF2B5EF4-FFF2-40B4-BE49-F238E27FC236}">
                <a16:creationId xmlns:a16="http://schemas.microsoft.com/office/drawing/2014/main" id="{70831EBF-FC2E-4FEC-8A69-EA731C9A1F11}"/>
              </a:ext>
            </a:extLst>
          </p:cNvPr>
          <p:cNvSpPr txBox="1">
            <a:spLocks noChangeArrowheads="1"/>
          </p:cNvSpPr>
          <p:nvPr/>
        </p:nvSpPr>
        <p:spPr bwMode="auto">
          <a:xfrm>
            <a:off x="6249098" y="4830380"/>
            <a:ext cx="2036292" cy="877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00" tIns="22850" rIns="45700" bIns="22850">
            <a:spAutoFit/>
          </a:bodyPr>
          <a:lstStyle>
            <a:lvl1pPr eaLnBrk="0" hangingPunct="0">
              <a:defRPr sz="2100">
                <a:solidFill>
                  <a:schemeClr val="tx1"/>
                </a:solidFill>
                <a:latin typeface="Calibri" panose="020F0502020204030204" pitchFamily="34" charset="0"/>
                <a:ea typeface="MS PGothic" panose="020B0600070205080204" pitchFamily="34" charset="-128"/>
              </a:defRPr>
            </a:lvl1pPr>
            <a:lvl2pPr marL="742950" indent="-285750" eaLnBrk="0" hangingPunct="0">
              <a:defRPr sz="2100">
                <a:solidFill>
                  <a:schemeClr val="tx1"/>
                </a:solidFill>
                <a:latin typeface="Calibri" panose="020F0502020204030204" pitchFamily="34" charset="0"/>
                <a:ea typeface="MS PGothic" panose="020B0600070205080204" pitchFamily="34" charset="-128"/>
              </a:defRPr>
            </a:lvl2pPr>
            <a:lvl3pPr marL="1143000" indent="-228600" eaLnBrk="0" hangingPunct="0">
              <a:defRPr sz="2100">
                <a:solidFill>
                  <a:schemeClr val="tx1"/>
                </a:solidFill>
                <a:latin typeface="Calibri" panose="020F0502020204030204" pitchFamily="34" charset="0"/>
                <a:ea typeface="MS PGothic" panose="020B0600070205080204" pitchFamily="34" charset="-128"/>
              </a:defRPr>
            </a:lvl3pPr>
            <a:lvl4pPr marL="1600200" indent="-228600" eaLnBrk="0" hangingPunct="0">
              <a:defRPr sz="2100">
                <a:solidFill>
                  <a:schemeClr val="tx1"/>
                </a:solidFill>
                <a:latin typeface="Calibri" panose="020F0502020204030204" pitchFamily="34" charset="0"/>
                <a:ea typeface="MS PGothic" panose="020B0600070205080204" pitchFamily="34" charset="-128"/>
              </a:defRPr>
            </a:lvl4pPr>
            <a:lvl5pPr marL="2057400" indent="-228600" eaLnBrk="0" hangingPunct="0">
              <a:defRPr sz="2100">
                <a:solidFill>
                  <a:schemeClr val="tx1"/>
                </a:solidFill>
                <a:latin typeface="Calibri" panose="020F0502020204030204" pitchFamily="34" charset="0"/>
                <a:ea typeface="MS PGothic" panose="020B0600070205080204" pitchFamily="34" charset="-128"/>
              </a:defRPr>
            </a:lvl5pPr>
            <a:lvl6pPr marL="25146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6pPr>
            <a:lvl7pPr marL="29718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7pPr>
            <a:lvl8pPr marL="34290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8pPr>
            <a:lvl9pPr marL="38862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82944"/>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输入标题文本</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282944"/>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282944"/>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在此输入您的文本在此输入您的文本在此输入您的文本</a:t>
            </a:r>
          </a:p>
        </p:txBody>
      </p:sp>
      <p:sp>
        <p:nvSpPr>
          <p:cNvPr id="16" name="Rectangle 12">
            <a:extLst>
              <a:ext uri="{FF2B5EF4-FFF2-40B4-BE49-F238E27FC236}">
                <a16:creationId xmlns:a16="http://schemas.microsoft.com/office/drawing/2014/main" id="{F011D6E2-A7B4-44AE-8FDF-2575282100B5}"/>
              </a:ext>
            </a:extLst>
          </p:cNvPr>
          <p:cNvSpPr/>
          <p:nvPr/>
        </p:nvSpPr>
        <p:spPr>
          <a:xfrm>
            <a:off x="3797812" y="4104800"/>
            <a:ext cx="2315626" cy="1334297"/>
          </a:xfrm>
          <a:prstGeom prst="rect">
            <a:avLst/>
          </a:prstGeom>
          <a:solidFill>
            <a:srgbClr val="F7B902"/>
          </a:solidFill>
          <a:ln>
            <a:noFill/>
          </a:ln>
          <a:effectLst/>
        </p:spPr>
        <p:style>
          <a:lnRef idx="1">
            <a:schemeClr val="accent1"/>
          </a:lnRef>
          <a:fillRef idx="3">
            <a:schemeClr val="accent1"/>
          </a:fillRef>
          <a:effectRef idx="2">
            <a:schemeClr val="accent1"/>
          </a:effectRef>
          <a:fontRef idx="minor">
            <a:schemeClr val="lt1"/>
          </a:fontRef>
        </p:style>
        <p:txBody>
          <a:bodyPr lIns="121871" tIns="60935" rIns="121871" bIns="60935" anchor="ctr"/>
          <a:lstStyle/>
          <a:p>
            <a:pPr marL="0" marR="0" lvl="0" indent="0" algn="ctr" defTabSz="543501" rtl="0" eaLnBrk="1" fontAlgn="base" latinLnBrk="0" hangingPunct="1">
              <a:lnSpc>
                <a:spcPct val="100000"/>
              </a:lnSpc>
              <a:spcBef>
                <a:spcPct val="0"/>
              </a:spcBef>
              <a:spcAft>
                <a:spcPct val="0"/>
              </a:spcAft>
              <a:buClrTx/>
              <a:buSzTx/>
              <a:buFontTx/>
              <a:buNone/>
              <a:tabLst/>
              <a:defRPr/>
            </a:pPr>
            <a:endParaRPr kumimoji="0" lang="zh-CN" altLang="zh-CN" sz="21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TextBox 35">
            <a:extLst>
              <a:ext uri="{FF2B5EF4-FFF2-40B4-BE49-F238E27FC236}">
                <a16:creationId xmlns:a16="http://schemas.microsoft.com/office/drawing/2014/main" id="{F2FD8743-89AB-4AA7-BD83-9B305C9AFFA9}"/>
              </a:ext>
            </a:extLst>
          </p:cNvPr>
          <p:cNvSpPr txBox="1">
            <a:spLocks noChangeArrowheads="1"/>
          </p:cNvSpPr>
          <p:nvPr/>
        </p:nvSpPr>
        <p:spPr bwMode="auto">
          <a:xfrm>
            <a:off x="3935059" y="4357609"/>
            <a:ext cx="2036292" cy="877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00" tIns="22850" rIns="45700" bIns="22850">
            <a:spAutoFit/>
          </a:bodyPr>
          <a:lstStyle>
            <a:lvl1pPr eaLnBrk="0" hangingPunct="0">
              <a:defRPr sz="2100">
                <a:solidFill>
                  <a:schemeClr val="tx1"/>
                </a:solidFill>
                <a:latin typeface="Calibri" panose="020F0502020204030204" pitchFamily="34" charset="0"/>
                <a:ea typeface="MS PGothic" panose="020B0600070205080204" pitchFamily="34" charset="-128"/>
              </a:defRPr>
            </a:lvl1pPr>
            <a:lvl2pPr marL="742950" indent="-285750" eaLnBrk="0" hangingPunct="0">
              <a:defRPr sz="2100">
                <a:solidFill>
                  <a:schemeClr val="tx1"/>
                </a:solidFill>
                <a:latin typeface="Calibri" panose="020F0502020204030204" pitchFamily="34" charset="0"/>
                <a:ea typeface="MS PGothic" panose="020B0600070205080204" pitchFamily="34" charset="-128"/>
              </a:defRPr>
            </a:lvl2pPr>
            <a:lvl3pPr marL="1143000" indent="-228600" eaLnBrk="0" hangingPunct="0">
              <a:defRPr sz="2100">
                <a:solidFill>
                  <a:schemeClr val="tx1"/>
                </a:solidFill>
                <a:latin typeface="Calibri" panose="020F0502020204030204" pitchFamily="34" charset="0"/>
                <a:ea typeface="MS PGothic" panose="020B0600070205080204" pitchFamily="34" charset="-128"/>
              </a:defRPr>
            </a:lvl3pPr>
            <a:lvl4pPr marL="1600200" indent="-228600" eaLnBrk="0" hangingPunct="0">
              <a:defRPr sz="2100">
                <a:solidFill>
                  <a:schemeClr val="tx1"/>
                </a:solidFill>
                <a:latin typeface="Calibri" panose="020F0502020204030204" pitchFamily="34" charset="0"/>
                <a:ea typeface="MS PGothic" panose="020B0600070205080204" pitchFamily="34" charset="-128"/>
              </a:defRPr>
            </a:lvl4pPr>
            <a:lvl5pPr marL="2057400" indent="-228600" eaLnBrk="0" hangingPunct="0">
              <a:defRPr sz="2100">
                <a:solidFill>
                  <a:schemeClr val="tx1"/>
                </a:solidFill>
                <a:latin typeface="Calibri" panose="020F0502020204030204" pitchFamily="34" charset="0"/>
                <a:ea typeface="MS PGothic" panose="020B0600070205080204" pitchFamily="34" charset="-128"/>
              </a:defRPr>
            </a:lvl5pPr>
            <a:lvl6pPr marL="25146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6pPr>
            <a:lvl7pPr marL="29718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7pPr>
            <a:lvl8pPr marL="34290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8pPr>
            <a:lvl9pPr marL="38862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82944"/>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输入标题文本</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282944"/>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282944"/>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在此输入您的文本在此输入您的文本在此输入您的文本</a:t>
            </a:r>
          </a:p>
        </p:txBody>
      </p:sp>
      <p:sp>
        <p:nvSpPr>
          <p:cNvPr id="18" name="Rectangle 12">
            <a:extLst>
              <a:ext uri="{FF2B5EF4-FFF2-40B4-BE49-F238E27FC236}">
                <a16:creationId xmlns:a16="http://schemas.microsoft.com/office/drawing/2014/main" id="{F037B493-A38D-44B2-B799-45C9577BD4D1}"/>
              </a:ext>
            </a:extLst>
          </p:cNvPr>
          <p:cNvSpPr/>
          <p:nvPr/>
        </p:nvSpPr>
        <p:spPr>
          <a:xfrm>
            <a:off x="1622607" y="4577571"/>
            <a:ext cx="2315626" cy="1334297"/>
          </a:xfrm>
          <a:prstGeom prst="rect">
            <a:avLst/>
          </a:prstGeom>
          <a:solidFill>
            <a:srgbClr val="F7B902"/>
          </a:solidFill>
          <a:ln>
            <a:noFill/>
          </a:ln>
          <a:effectLst/>
        </p:spPr>
        <p:style>
          <a:lnRef idx="1">
            <a:schemeClr val="accent1"/>
          </a:lnRef>
          <a:fillRef idx="3">
            <a:schemeClr val="accent1"/>
          </a:fillRef>
          <a:effectRef idx="2">
            <a:schemeClr val="accent1"/>
          </a:effectRef>
          <a:fontRef idx="minor">
            <a:schemeClr val="lt1"/>
          </a:fontRef>
        </p:style>
        <p:txBody>
          <a:bodyPr lIns="121871" tIns="60935" rIns="121871" bIns="60935" anchor="ctr"/>
          <a:lstStyle/>
          <a:p>
            <a:pPr marL="0" marR="0" lvl="0" indent="0" algn="ctr" defTabSz="543501" rtl="0" eaLnBrk="1" fontAlgn="base" latinLnBrk="0" hangingPunct="1">
              <a:lnSpc>
                <a:spcPct val="100000"/>
              </a:lnSpc>
              <a:spcBef>
                <a:spcPct val="0"/>
              </a:spcBef>
              <a:spcAft>
                <a:spcPct val="0"/>
              </a:spcAft>
              <a:buClrTx/>
              <a:buSzTx/>
              <a:buFontTx/>
              <a:buNone/>
              <a:tabLst/>
              <a:defRPr/>
            </a:pPr>
            <a:endParaRPr kumimoji="0" lang="zh-CN" altLang="zh-CN" sz="21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TextBox 35">
            <a:extLst>
              <a:ext uri="{FF2B5EF4-FFF2-40B4-BE49-F238E27FC236}">
                <a16:creationId xmlns:a16="http://schemas.microsoft.com/office/drawing/2014/main" id="{B0B060A4-3D5F-4FC6-917B-86E5A8CE4C55}"/>
              </a:ext>
            </a:extLst>
          </p:cNvPr>
          <p:cNvSpPr txBox="1">
            <a:spLocks noChangeArrowheads="1"/>
          </p:cNvSpPr>
          <p:nvPr/>
        </p:nvSpPr>
        <p:spPr bwMode="auto">
          <a:xfrm>
            <a:off x="1759854" y="4830380"/>
            <a:ext cx="2036292" cy="877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00" tIns="22850" rIns="45700" bIns="22850">
            <a:spAutoFit/>
          </a:bodyPr>
          <a:lstStyle>
            <a:lvl1pPr eaLnBrk="0" hangingPunct="0">
              <a:defRPr sz="2100">
                <a:solidFill>
                  <a:schemeClr val="tx1"/>
                </a:solidFill>
                <a:latin typeface="Calibri" panose="020F0502020204030204" pitchFamily="34" charset="0"/>
                <a:ea typeface="MS PGothic" panose="020B0600070205080204" pitchFamily="34" charset="-128"/>
              </a:defRPr>
            </a:lvl1pPr>
            <a:lvl2pPr marL="742950" indent="-285750" eaLnBrk="0" hangingPunct="0">
              <a:defRPr sz="2100">
                <a:solidFill>
                  <a:schemeClr val="tx1"/>
                </a:solidFill>
                <a:latin typeface="Calibri" panose="020F0502020204030204" pitchFamily="34" charset="0"/>
                <a:ea typeface="MS PGothic" panose="020B0600070205080204" pitchFamily="34" charset="-128"/>
              </a:defRPr>
            </a:lvl2pPr>
            <a:lvl3pPr marL="1143000" indent="-228600" eaLnBrk="0" hangingPunct="0">
              <a:defRPr sz="2100">
                <a:solidFill>
                  <a:schemeClr val="tx1"/>
                </a:solidFill>
                <a:latin typeface="Calibri" panose="020F0502020204030204" pitchFamily="34" charset="0"/>
                <a:ea typeface="MS PGothic" panose="020B0600070205080204" pitchFamily="34" charset="-128"/>
              </a:defRPr>
            </a:lvl3pPr>
            <a:lvl4pPr marL="1600200" indent="-228600" eaLnBrk="0" hangingPunct="0">
              <a:defRPr sz="2100">
                <a:solidFill>
                  <a:schemeClr val="tx1"/>
                </a:solidFill>
                <a:latin typeface="Calibri" panose="020F0502020204030204" pitchFamily="34" charset="0"/>
                <a:ea typeface="MS PGothic" panose="020B0600070205080204" pitchFamily="34" charset="-128"/>
              </a:defRPr>
            </a:lvl4pPr>
            <a:lvl5pPr marL="2057400" indent="-228600" eaLnBrk="0" hangingPunct="0">
              <a:defRPr sz="2100">
                <a:solidFill>
                  <a:schemeClr val="tx1"/>
                </a:solidFill>
                <a:latin typeface="Calibri" panose="020F0502020204030204" pitchFamily="34" charset="0"/>
                <a:ea typeface="MS PGothic" panose="020B0600070205080204" pitchFamily="34" charset="-128"/>
              </a:defRPr>
            </a:lvl5pPr>
            <a:lvl6pPr marL="25146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6pPr>
            <a:lvl7pPr marL="29718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7pPr>
            <a:lvl8pPr marL="34290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8pPr>
            <a:lvl9pPr marL="38862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82944"/>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输入标题文本</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282944"/>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282944"/>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在此输入您的文本在此输入您的文本在此输入您的文本</a:t>
            </a:r>
          </a:p>
        </p:txBody>
      </p:sp>
    </p:spTree>
    <p:extLst>
      <p:ext uri="{BB962C8B-B14F-4D97-AF65-F5344CB8AC3E}">
        <p14:creationId xmlns:p14="http://schemas.microsoft.com/office/powerpoint/2010/main" val="3961579031"/>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7" presetClass="entr" presetSubtype="0" fill="hold" nodeType="afterEffect">
                                  <p:stCondLst>
                                    <p:cond delay="0"/>
                                  </p:stCondLst>
                                  <p:childTnLst>
                                    <p:set>
                                      <p:cBhvr>
                                        <p:cTn id="6" dur="1" fill="hold">
                                          <p:stCondLst>
                                            <p:cond delay="0"/>
                                          </p:stCondLst>
                                        </p:cTn>
                                        <p:tgtEl>
                                          <p:spTgt spid="38924"/>
                                        </p:tgtEl>
                                        <p:attrNameLst>
                                          <p:attrName>style.visibility</p:attrName>
                                        </p:attrNameLst>
                                      </p:cBhvr>
                                      <p:to>
                                        <p:strVal val="visible"/>
                                      </p:to>
                                    </p:set>
                                    <p:animEffect transition="in" filter="fade">
                                      <p:cBhvr>
                                        <p:cTn id="7" dur="500"/>
                                        <p:tgtEl>
                                          <p:spTgt spid="38924"/>
                                        </p:tgtEl>
                                      </p:cBhvr>
                                    </p:animEffect>
                                    <p:anim calcmode="lin" valueType="num">
                                      <p:cBhvr>
                                        <p:cTn id="8" dur="500" fill="hold"/>
                                        <p:tgtEl>
                                          <p:spTgt spid="38924"/>
                                        </p:tgtEl>
                                        <p:attrNameLst>
                                          <p:attrName>ppt_x</p:attrName>
                                        </p:attrNameLst>
                                      </p:cBhvr>
                                      <p:tavLst>
                                        <p:tav tm="0">
                                          <p:val>
                                            <p:strVal val="#ppt_x"/>
                                          </p:val>
                                        </p:tav>
                                        <p:tav tm="100000">
                                          <p:val>
                                            <p:strVal val="#ppt_x"/>
                                          </p:val>
                                        </p:tav>
                                      </p:tavLst>
                                    </p:anim>
                                    <p:anim calcmode="lin" valueType="num">
                                      <p:cBhvr>
                                        <p:cTn id="9" dur="500" fill="hold"/>
                                        <p:tgtEl>
                                          <p:spTgt spid="3892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8925"/>
                                        </p:tgtEl>
                                        <p:attrNameLst>
                                          <p:attrName>style.visibility</p:attrName>
                                        </p:attrNameLst>
                                      </p:cBhvr>
                                      <p:to>
                                        <p:strVal val="visible"/>
                                      </p:to>
                                    </p:set>
                                    <p:animEffect transition="in" filter="fade">
                                      <p:cBhvr>
                                        <p:cTn id="13" dur="500"/>
                                        <p:tgtEl>
                                          <p:spTgt spid="38925"/>
                                        </p:tgtEl>
                                      </p:cBhvr>
                                    </p:animEffect>
                                    <p:anim calcmode="lin" valueType="num">
                                      <p:cBhvr>
                                        <p:cTn id="14" dur="500" fill="hold"/>
                                        <p:tgtEl>
                                          <p:spTgt spid="38925"/>
                                        </p:tgtEl>
                                        <p:attrNameLst>
                                          <p:attrName>ppt_x</p:attrName>
                                        </p:attrNameLst>
                                      </p:cBhvr>
                                      <p:tavLst>
                                        <p:tav tm="0">
                                          <p:val>
                                            <p:strVal val="#ppt_x"/>
                                          </p:val>
                                        </p:tav>
                                        <p:tav tm="100000">
                                          <p:val>
                                            <p:strVal val="#ppt_x"/>
                                          </p:val>
                                        </p:tav>
                                      </p:tavLst>
                                    </p:anim>
                                    <p:anim calcmode="lin" valueType="num">
                                      <p:cBhvr>
                                        <p:cTn id="15" dur="500" fill="hold"/>
                                        <p:tgtEl>
                                          <p:spTgt spid="38925"/>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38926"/>
                                        </p:tgtEl>
                                        <p:attrNameLst>
                                          <p:attrName>style.visibility</p:attrName>
                                        </p:attrNameLst>
                                      </p:cBhvr>
                                      <p:to>
                                        <p:strVal val="visible"/>
                                      </p:to>
                                    </p:set>
                                    <p:animEffect transition="in" filter="fade">
                                      <p:cBhvr>
                                        <p:cTn id="19" dur="500"/>
                                        <p:tgtEl>
                                          <p:spTgt spid="38926"/>
                                        </p:tgtEl>
                                      </p:cBhvr>
                                    </p:animEffect>
                                    <p:anim calcmode="lin" valueType="num">
                                      <p:cBhvr>
                                        <p:cTn id="20" dur="500" fill="hold"/>
                                        <p:tgtEl>
                                          <p:spTgt spid="38926"/>
                                        </p:tgtEl>
                                        <p:attrNameLst>
                                          <p:attrName>ppt_x</p:attrName>
                                        </p:attrNameLst>
                                      </p:cBhvr>
                                      <p:tavLst>
                                        <p:tav tm="0">
                                          <p:val>
                                            <p:strVal val="#ppt_x"/>
                                          </p:val>
                                        </p:tav>
                                        <p:tav tm="100000">
                                          <p:val>
                                            <p:strVal val="#ppt_x"/>
                                          </p:val>
                                        </p:tav>
                                      </p:tavLst>
                                    </p:anim>
                                    <p:anim calcmode="lin" valueType="num">
                                      <p:cBhvr>
                                        <p:cTn id="21" dur="500" fill="hold"/>
                                        <p:tgtEl>
                                          <p:spTgt spid="38926"/>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7" presetClass="entr" presetSubtype="0" fill="hold" nodeType="afterEffect">
                                  <p:stCondLst>
                                    <p:cond delay="0"/>
                                  </p:stCondLst>
                                  <p:childTnLst>
                                    <p:set>
                                      <p:cBhvr>
                                        <p:cTn id="24" dur="1" fill="hold">
                                          <p:stCondLst>
                                            <p:cond delay="0"/>
                                          </p:stCondLst>
                                        </p:cTn>
                                        <p:tgtEl>
                                          <p:spTgt spid="38927"/>
                                        </p:tgtEl>
                                        <p:attrNameLst>
                                          <p:attrName>style.visibility</p:attrName>
                                        </p:attrNameLst>
                                      </p:cBhvr>
                                      <p:to>
                                        <p:strVal val="visible"/>
                                      </p:to>
                                    </p:set>
                                    <p:animEffect transition="in" filter="fade">
                                      <p:cBhvr>
                                        <p:cTn id="25" dur="500"/>
                                        <p:tgtEl>
                                          <p:spTgt spid="38927"/>
                                        </p:tgtEl>
                                      </p:cBhvr>
                                    </p:animEffect>
                                    <p:anim calcmode="lin" valueType="num">
                                      <p:cBhvr>
                                        <p:cTn id="26" dur="500" fill="hold"/>
                                        <p:tgtEl>
                                          <p:spTgt spid="38927"/>
                                        </p:tgtEl>
                                        <p:attrNameLst>
                                          <p:attrName>ppt_x</p:attrName>
                                        </p:attrNameLst>
                                      </p:cBhvr>
                                      <p:tavLst>
                                        <p:tav tm="0">
                                          <p:val>
                                            <p:strVal val="#ppt_x"/>
                                          </p:val>
                                        </p:tav>
                                        <p:tav tm="100000">
                                          <p:val>
                                            <p:strVal val="#ppt_x"/>
                                          </p:val>
                                        </p:tav>
                                      </p:tavLst>
                                    </p:anim>
                                    <p:anim calcmode="lin" valueType="num">
                                      <p:cBhvr>
                                        <p:cTn id="27" dur="500" fill="hold"/>
                                        <p:tgtEl>
                                          <p:spTgt spid="38927"/>
                                        </p:tgtEl>
                                        <p:attrNameLst>
                                          <p:attrName>ppt_y</p:attrName>
                                        </p:attrNameLst>
                                      </p:cBhvr>
                                      <p:tavLst>
                                        <p:tav tm="0">
                                          <p:val>
                                            <p:strVal val="#ppt_y-.1"/>
                                          </p:val>
                                        </p:tav>
                                        <p:tav tm="100000">
                                          <p:val>
                                            <p:strVal val="#ppt_y"/>
                                          </p:val>
                                        </p:tav>
                                      </p:tavLst>
                                    </p:anim>
                                  </p:childTnLst>
                                </p:cTn>
                              </p:par>
                            </p:childTnLst>
                          </p:cTn>
                        </p:par>
                        <p:par>
                          <p:cTn id="28" fill="hold" nodeType="afterGroup">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6" grpId="0"/>
      <p:bldP spid="14" grpId="0" animBg="1"/>
      <p:bldP spid="15" grpId="0"/>
      <p:bldP spid="16" grpId="0" animBg="1"/>
      <p:bldP spid="17" grpId="0"/>
      <p:bldP spid="18" grpId="0" animBg="1"/>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aturation sat="110000"/>
                    </a14:imgEffect>
                    <a14:imgEffect>
                      <a14:brightnessContrast bright="20000" contrast="-4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7F16022-05EC-4641-94CE-CE8B9FC41B7C}"/>
              </a:ext>
            </a:extLst>
          </p:cNvPr>
          <p:cNvSpPr/>
          <p:nvPr/>
        </p:nvSpPr>
        <p:spPr>
          <a:xfrm>
            <a:off x="2804184" y="1782334"/>
            <a:ext cx="2678999" cy="2109173"/>
          </a:xfrm>
          <a:prstGeom prst="rect">
            <a:avLst/>
          </a:prstGeom>
          <a:noFill/>
          <a:ln w="76200">
            <a:solidFill>
              <a:srgbClr val="F7B9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pic>
        <p:nvPicPr>
          <p:cNvPr id="3" name="图片 2">
            <a:extLst>
              <a:ext uri="{FF2B5EF4-FFF2-40B4-BE49-F238E27FC236}">
                <a16:creationId xmlns:a16="http://schemas.microsoft.com/office/drawing/2014/main" id="{B06A0C18-DA59-4135-B73B-139D78D17A96}"/>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300000"/>
                    </a14:imgEffect>
                  </a14:imgLayer>
                </a14:imgProps>
              </a:ext>
              <a:ext uri="{28A0092B-C50C-407E-A947-70E740481C1C}">
                <a14:useLocalDpi xmlns:a14="http://schemas.microsoft.com/office/drawing/2010/main" val="0"/>
              </a:ext>
            </a:extLst>
          </a:blip>
          <a:stretch>
            <a:fillRect/>
          </a:stretch>
        </p:blipFill>
        <p:spPr>
          <a:xfrm>
            <a:off x="2166596" y="3444447"/>
            <a:ext cx="1288762" cy="1612560"/>
          </a:xfrm>
          <a:prstGeom prst="rect">
            <a:avLst/>
          </a:prstGeom>
        </p:spPr>
      </p:pic>
      <p:sp>
        <p:nvSpPr>
          <p:cNvPr id="7" name="等腰三角形 6">
            <a:extLst>
              <a:ext uri="{FF2B5EF4-FFF2-40B4-BE49-F238E27FC236}">
                <a16:creationId xmlns:a16="http://schemas.microsoft.com/office/drawing/2014/main" id="{F7EA0EA0-2142-4A97-B86C-4C02D31F5DA8}"/>
              </a:ext>
            </a:extLst>
          </p:cNvPr>
          <p:cNvSpPr/>
          <p:nvPr/>
        </p:nvSpPr>
        <p:spPr>
          <a:xfrm rot="4427486">
            <a:off x="1104429" y="3163003"/>
            <a:ext cx="435045" cy="669024"/>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sp>
        <p:nvSpPr>
          <p:cNvPr id="8" name="直角三角形 7">
            <a:extLst>
              <a:ext uri="{FF2B5EF4-FFF2-40B4-BE49-F238E27FC236}">
                <a16:creationId xmlns:a16="http://schemas.microsoft.com/office/drawing/2014/main" id="{E807A01B-6839-4200-B423-CC4D580ABE3C}"/>
              </a:ext>
            </a:extLst>
          </p:cNvPr>
          <p:cNvSpPr/>
          <p:nvPr/>
        </p:nvSpPr>
        <p:spPr>
          <a:xfrm rot="8951784">
            <a:off x="1048533" y="12157"/>
            <a:ext cx="410547" cy="643955"/>
          </a:xfrm>
          <a:prstGeom prst="r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endParaRPr>
          </a:p>
        </p:txBody>
      </p:sp>
      <p:sp>
        <p:nvSpPr>
          <p:cNvPr id="11" name="文本框 10">
            <a:extLst>
              <a:ext uri="{FF2B5EF4-FFF2-40B4-BE49-F238E27FC236}">
                <a16:creationId xmlns:a16="http://schemas.microsoft.com/office/drawing/2014/main" id="{9D18F034-D210-481C-A562-446A28768C70}"/>
              </a:ext>
            </a:extLst>
          </p:cNvPr>
          <p:cNvSpPr txBox="1"/>
          <p:nvPr/>
        </p:nvSpPr>
        <p:spPr>
          <a:xfrm>
            <a:off x="1716202" y="2052091"/>
            <a:ext cx="2817844"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600" b="1" i="0" u="none" strike="noStrike" kern="1200" cap="none" spc="600" normalizeH="0" baseline="0" noProof="0" dirty="0">
                <a:ln>
                  <a:noFill/>
                </a:ln>
                <a:solidFill>
                  <a:srgbClr val="F7B902"/>
                </a:solidFill>
                <a:effectLst/>
                <a:uLnTx/>
                <a:uFillTx/>
                <a:latin typeface="微软雅黑"/>
                <a:ea typeface="微软雅黑"/>
              </a:rPr>
              <a:t>目录</a:t>
            </a:r>
          </a:p>
        </p:txBody>
      </p:sp>
      <p:sp>
        <p:nvSpPr>
          <p:cNvPr id="18" name="等腰三角形 17">
            <a:extLst>
              <a:ext uri="{FF2B5EF4-FFF2-40B4-BE49-F238E27FC236}">
                <a16:creationId xmlns:a16="http://schemas.microsoft.com/office/drawing/2014/main" id="{FA608294-B68D-46F7-BE6E-A3DFA252A20F}"/>
              </a:ext>
            </a:extLst>
          </p:cNvPr>
          <p:cNvSpPr/>
          <p:nvPr/>
        </p:nvSpPr>
        <p:spPr>
          <a:xfrm rot="4499097">
            <a:off x="3477012" y="6005412"/>
            <a:ext cx="610897" cy="420650"/>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sp>
        <p:nvSpPr>
          <p:cNvPr id="19" name="等腰三角形 18">
            <a:extLst>
              <a:ext uri="{FF2B5EF4-FFF2-40B4-BE49-F238E27FC236}">
                <a16:creationId xmlns:a16="http://schemas.microsoft.com/office/drawing/2014/main" id="{374FEED4-C5F4-46CD-9DFD-11F83137372B}"/>
              </a:ext>
            </a:extLst>
          </p:cNvPr>
          <p:cNvSpPr/>
          <p:nvPr/>
        </p:nvSpPr>
        <p:spPr>
          <a:xfrm rot="20002791">
            <a:off x="9773102" y="5339297"/>
            <a:ext cx="486623" cy="788852"/>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sp>
        <p:nvSpPr>
          <p:cNvPr id="20" name="等腰三角形 19">
            <a:extLst>
              <a:ext uri="{FF2B5EF4-FFF2-40B4-BE49-F238E27FC236}">
                <a16:creationId xmlns:a16="http://schemas.microsoft.com/office/drawing/2014/main" id="{4FE11CAE-EF54-437D-83B6-6C7FB3B6B4E7}"/>
              </a:ext>
            </a:extLst>
          </p:cNvPr>
          <p:cNvSpPr/>
          <p:nvPr/>
        </p:nvSpPr>
        <p:spPr>
          <a:xfrm rot="17150542">
            <a:off x="11113263" y="3483972"/>
            <a:ext cx="504988" cy="639459"/>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sp>
        <p:nvSpPr>
          <p:cNvPr id="21" name="直角三角形 20">
            <a:extLst>
              <a:ext uri="{FF2B5EF4-FFF2-40B4-BE49-F238E27FC236}">
                <a16:creationId xmlns:a16="http://schemas.microsoft.com/office/drawing/2014/main" id="{419D4CCE-80D4-44BE-AF6A-36749EEC9AFD}"/>
              </a:ext>
            </a:extLst>
          </p:cNvPr>
          <p:cNvSpPr/>
          <p:nvPr/>
        </p:nvSpPr>
        <p:spPr>
          <a:xfrm rot="3790826">
            <a:off x="3390202" y="554532"/>
            <a:ext cx="433311" cy="530931"/>
          </a:xfrm>
          <a:prstGeom prst="r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endParaRPr>
          </a:p>
        </p:txBody>
      </p:sp>
      <p:sp>
        <p:nvSpPr>
          <p:cNvPr id="22" name="直角三角形 21">
            <a:extLst>
              <a:ext uri="{FF2B5EF4-FFF2-40B4-BE49-F238E27FC236}">
                <a16:creationId xmlns:a16="http://schemas.microsoft.com/office/drawing/2014/main" id="{0CCCD7CA-F856-48A1-AFD4-EFF8F63E7B47}"/>
              </a:ext>
            </a:extLst>
          </p:cNvPr>
          <p:cNvSpPr/>
          <p:nvPr/>
        </p:nvSpPr>
        <p:spPr>
          <a:xfrm rot="14447448">
            <a:off x="10191836" y="368892"/>
            <a:ext cx="650536" cy="643955"/>
          </a:xfrm>
          <a:prstGeom prst="r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endParaRPr>
          </a:p>
        </p:txBody>
      </p:sp>
      <p:sp>
        <p:nvSpPr>
          <p:cNvPr id="24" name="等腰三角形 23">
            <a:extLst>
              <a:ext uri="{FF2B5EF4-FFF2-40B4-BE49-F238E27FC236}">
                <a16:creationId xmlns:a16="http://schemas.microsoft.com/office/drawing/2014/main" id="{889B3405-D59C-4C94-8018-A244AEB8D3C6}"/>
              </a:ext>
            </a:extLst>
          </p:cNvPr>
          <p:cNvSpPr/>
          <p:nvPr/>
        </p:nvSpPr>
        <p:spPr>
          <a:xfrm rot="19079620">
            <a:off x="10199941" y="3958079"/>
            <a:ext cx="283414" cy="358883"/>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sp>
        <p:nvSpPr>
          <p:cNvPr id="27" name="等腰三角形 26">
            <a:extLst>
              <a:ext uri="{FF2B5EF4-FFF2-40B4-BE49-F238E27FC236}">
                <a16:creationId xmlns:a16="http://schemas.microsoft.com/office/drawing/2014/main" id="{27ADABDA-CF39-4E8D-922D-961546D7C4AE}"/>
              </a:ext>
            </a:extLst>
          </p:cNvPr>
          <p:cNvSpPr/>
          <p:nvPr/>
        </p:nvSpPr>
        <p:spPr>
          <a:xfrm rot="3151238">
            <a:off x="150671" y="5919445"/>
            <a:ext cx="486623" cy="788852"/>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sp>
        <p:nvSpPr>
          <p:cNvPr id="29" name="等腰三角形 28">
            <a:extLst>
              <a:ext uri="{FF2B5EF4-FFF2-40B4-BE49-F238E27FC236}">
                <a16:creationId xmlns:a16="http://schemas.microsoft.com/office/drawing/2014/main" id="{AF4FD178-5CA4-44D1-94B2-9F3C98D3EAFB}"/>
              </a:ext>
            </a:extLst>
          </p:cNvPr>
          <p:cNvSpPr/>
          <p:nvPr/>
        </p:nvSpPr>
        <p:spPr>
          <a:xfrm rot="13754579">
            <a:off x="9670289" y="2618645"/>
            <a:ext cx="283414" cy="358883"/>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sp>
        <p:nvSpPr>
          <p:cNvPr id="30" name="等腰三角形 29">
            <a:extLst>
              <a:ext uri="{FF2B5EF4-FFF2-40B4-BE49-F238E27FC236}">
                <a16:creationId xmlns:a16="http://schemas.microsoft.com/office/drawing/2014/main" id="{03D3C0F1-30D1-453C-8CE7-0D6D92E52874}"/>
              </a:ext>
            </a:extLst>
          </p:cNvPr>
          <p:cNvSpPr/>
          <p:nvPr/>
        </p:nvSpPr>
        <p:spPr>
          <a:xfrm rot="306111">
            <a:off x="6894407" y="5878495"/>
            <a:ext cx="270010" cy="302380"/>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sp>
        <p:nvSpPr>
          <p:cNvPr id="31" name="等腰三角形 30">
            <a:extLst>
              <a:ext uri="{FF2B5EF4-FFF2-40B4-BE49-F238E27FC236}">
                <a16:creationId xmlns:a16="http://schemas.microsoft.com/office/drawing/2014/main" id="{180832EC-79B3-44A1-9829-D9A9E46FB138}"/>
              </a:ext>
            </a:extLst>
          </p:cNvPr>
          <p:cNvSpPr/>
          <p:nvPr/>
        </p:nvSpPr>
        <p:spPr>
          <a:xfrm rot="1597610">
            <a:off x="1850363" y="4798649"/>
            <a:ext cx="297989" cy="516716"/>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sp>
        <p:nvSpPr>
          <p:cNvPr id="26" name="文本框 25">
            <a:extLst>
              <a:ext uri="{FF2B5EF4-FFF2-40B4-BE49-F238E27FC236}">
                <a16:creationId xmlns:a16="http://schemas.microsoft.com/office/drawing/2014/main" id="{4EC9205D-E7A4-4CD4-90B3-6C839942FC55}"/>
              </a:ext>
            </a:extLst>
          </p:cNvPr>
          <p:cNvSpPr txBox="1"/>
          <p:nvPr/>
        </p:nvSpPr>
        <p:spPr>
          <a:xfrm>
            <a:off x="6202670" y="1628695"/>
            <a:ext cx="341949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300" normalizeH="0" baseline="0" noProof="0" dirty="0">
                <a:ln>
                  <a:noFill/>
                </a:ln>
                <a:solidFill>
                  <a:srgbClr val="F7B902"/>
                </a:solidFill>
                <a:effectLst/>
                <a:uLnTx/>
                <a:uFillTx/>
                <a:latin typeface="微软雅黑"/>
                <a:ea typeface="微软雅黑"/>
              </a:rPr>
              <a:t>01</a:t>
            </a:r>
            <a:r>
              <a:rPr kumimoji="0" lang="zh-CN" altLang="en-US" sz="2000" b="0" i="0" u="none" strike="noStrike" kern="1200" cap="none" spc="300" normalizeH="0" baseline="0" noProof="0" dirty="0">
                <a:ln>
                  <a:noFill/>
                </a:ln>
                <a:solidFill>
                  <a:srgbClr val="F7B902"/>
                </a:solidFill>
                <a:effectLst/>
                <a:uLnTx/>
                <a:uFillTx/>
                <a:latin typeface="微软雅黑"/>
                <a:ea typeface="微软雅黑"/>
              </a:rPr>
              <a:t>在此输入文字标题</a:t>
            </a:r>
            <a:endParaRPr kumimoji="0" lang="zh-CN" altLang="en-US" sz="2400" b="0" i="0" u="none" strike="noStrike" kern="1200" cap="none" spc="300" normalizeH="0" baseline="0" noProof="0" dirty="0">
              <a:ln>
                <a:noFill/>
              </a:ln>
              <a:solidFill>
                <a:srgbClr val="F7B902"/>
              </a:solidFill>
              <a:effectLst/>
              <a:uLnTx/>
              <a:uFillTx/>
              <a:latin typeface="微软雅黑"/>
              <a:ea typeface="微软雅黑"/>
            </a:endParaRPr>
          </a:p>
        </p:txBody>
      </p:sp>
      <p:sp>
        <p:nvSpPr>
          <p:cNvPr id="33" name="文本框 32">
            <a:extLst>
              <a:ext uri="{FF2B5EF4-FFF2-40B4-BE49-F238E27FC236}">
                <a16:creationId xmlns:a16="http://schemas.microsoft.com/office/drawing/2014/main" id="{8A286DCB-2766-48BE-9B37-28B97F1BB0FC}"/>
              </a:ext>
            </a:extLst>
          </p:cNvPr>
          <p:cNvSpPr txBox="1"/>
          <p:nvPr/>
        </p:nvSpPr>
        <p:spPr>
          <a:xfrm>
            <a:off x="6202670" y="2563105"/>
            <a:ext cx="341949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300" normalizeH="0" baseline="0" noProof="0" dirty="0">
                <a:ln>
                  <a:noFill/>
                </a:ln>
                <a:solidFill>
                  <a:srgbClr val="F7B902"/>
                </a:solidFill>
                <a:effectLst/>
                <a:uLnTx/>
                <a:uFillTx/>
                <a:latin typeface="微软雅黑"/>
                <a:ea typeface="微软雅黑"/>
              </a:rPr>
              <a:t>02</a:t>
            </a:r>
            <a:r>
              <a:rPr kumimoji="0" lang="zh-CN" altLang="en-US" sz="2000" b="0" i="0" u="none" strike="noStrike" kern="1200" cap="none" spc="300" normalizeH="0" baseline="0" noProof="0" dirty="0">
                <a:ln>
                  <a:noFill/>
                </a:ln>
                <a:solidFill>
                  <a:srgbClr val="F7B902"/>
                </a:solidFill>
                <a:effectLst/>
                <a:uLnTx/>
                <a:uFillTx/>
                <a:latin typeface="微软雅黑"/>
                <a:ea typeface="微软雅黑"/>
              </a:rPr>
              <a:t>在此输入文字标题</a:t>
            </a:r>
            <a:endParaRPr kumimoji="0" lang="zh-CN" altLang="en-US" sz="2400" b="0" i="0" u="none" strike="noStrike" kern="1200" cap="none" spc="300" normalizeH="0" baseline="0" noProof="0" dirty="0">
              <a:ln>
                <a:noFill/>
              </a:ln>
              <a:solidFill>
                <a:srgbClr val="F7B902"/>
              </a:solidFill>
              <a:effectLst/>
              <a:uLnTx/>
              <a:uFillTx/>
              <a:latin typeface="微软雅黑"/>
              <a:ea typeface="微软雅黑"/>
            </a:endParaRPr>
          </a:p>
        </p:txBody>
      </p:sp>
      <p:sp>
        <p:nvSpPr>
          <p:cNvPr id="34" name="文本框 33">
            <a:extLst>
              <a:ext uri="{FF2B5EF4-FFF2-40B4-BE49-F238E27FC236}">
                <a16:creationId xmlns:a16="http://schemas.microsoft.com/office/drawing/2014/main" id="{C367C867-81C0-4E70-B636-94B2130FDC3D}"/>
              </a:ext>
            </a:extLst>
          </p:cNvPr>
          <p:cNvSpPr txBox="1"/>
          <p:nvPr/>
        </p:nvSpPr>
        <p:spPr>
          <a:xfrm>
            <a:off x="6202670" y="3497515"/>
            <a:ext cx="341949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300" normalizeH="0" baseline="0" noProof="0" dirty="0">
                <a:ln>
                  <a:noFill/>
                </a:ln>
                <a:solidFill>
                  <a:srgbClr val="F7B902"/>
                </a:solidFill>
                <a:effectLst/>
                <a:uLnTx/>
                <a:uFillTx/>
                <a:latin typeface="微软雅黑"/>
                <a:ea typeface="微软雅黑"/>
              </a:rPr>
              <a:t>03</a:t>
            </a:r>
            <a:r>
              <a:rPr kumimoji="0" lang="zh-CN" altLang="en-US" sz="2000" b="0" i="0" u="none" strike="noStrike" kern="1200" cap="none" spc="300" normalizeH="0" baseline="0" noProof="0" dirty="0">
                <a:ln>
                  <a:noFill/>
                </a:ln>
                <a:solidFill>
                  <a:srgbClr val="F7B902"/>
                </a:solidFill>
                <a:effectLst/>
                <a:uLnTx/>
                <a:uFillTx/>
                <a:latin typeface="微软雅黑"/>
                <a:ea typeface="微软雅黑"/>
              </a:rPr>
              <a:t>在此输入文字标题</a:t>
            </a:r>
            <a:endParaRPr kumimoji="0" lang="zh-CN" altLang="en-US" sz="2400" b="0" i="0" u="none" strike="noStrike" kern="1200" cap="none" spc="300" normalizeH="0" baseline="0" noProof="0" dirty="0">
              <a:ln>
                <a:noFill/>
              </a:ln>
              <a:solidFill>
                <a:srgbClr val="F7B902"/>
              </a:solidFill>
              <a:effectLst/>
              <a:uLnTx/>
              <a:uFillTx/>
              <a:latin typeface="微软雅黑"/>
              <a:ea typeface="微软雅黑"/>
            </a:endParaRPr>
          </a:p>
        </p:txBody>
      </p:sp>
      <p:sp>
        <p:nvSpPr>
          <p:cNvPr id="35" name="文本框 34">
            <a:extLst>
              <a:ext uri="{FF2B5EF4-FFF2-40B4-BE49-F238E27FC236}">
                <a16:creationId xmlns:a16="http://schemas.microsoft.com/office/drawing/2014/main" id="{0F72011D-33EC-4EB8-9198-2D6E4378F3BD}"/>
              </a:ext>
            </a:extLst>
          </p:cNvPr>
          <p:cNvSpPr txBox="1"/>
          <p:nvPr/>
        </p:nvSpPr>
        <p:spPr>
          <a:xfrm>
            <a:off x="6202670" y="4431924"/>
            <a:ext cx="341949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300" normalizeH="0" baseline="0" noProof="0" dirty="0">
                <a:ln>
                  <a:noFill/>
                </a:ln>
                <a:solidFill>
                  <a:srgbClr val="F7B902"/>
                </a:solidFill>
                <a:effectLst/>
                <a:uLnTx/>
                <a:uFillTx/>
                <a:latin typeface="微软雅黑"/>
                <a:ea typeface="微软雅黑"/>
              </a:rPr>
              <a:t>04</a:t>
            </a:r>
            <a:r>
              <a:rPr kumimoji="0" lang="zh-CN" altLang="en-US" sz="2000" b="0" i="0" u="none" strike="noStrike" kern="1200" cap="none" spc="300" normalizeH="0" baseline="0" noProof="0" dirty="0">
                <a:ln>
                  <a:noFill/>
                </a:ln>
                <a:solidFill>
                  <a:srgbClr val="F7B902"/>
                </a:solidFill>
                <a:effectLst/>
                <a:uLnTx/>
                <a:uFillTx/>
                <a:latin typeface="微软雅黑"/>
                <a:ea typeface="微软雅黑"/>
              </a:rPr>
              <a:t>在此输入文字标题</a:t>
            </a:r>
            <a:endParaRPr kumimoji="0" lang="zh-CN" altLang="en-US" sz="2400" b="0" i="0" u="none" strike="noStrike" kern="1200" cap="none" spc="300" normalizeH="0" baseline="0" noProof="0" dirty="0">
              <a:ln>
                <a:noFill/>
              </a:ln>
              <a:solidFill>
                <a:srgbClr val="F7B902"/>
              </a:solidFill>
              <a:effectLst/>
              <a:uLnTx/>
              <a:uFillTx/>
              <a:latin typeface="微软雅黑"/>
              <a:ea typeface="微软雅黑"/>
            </a:endParaRPr>
          </a:p>
        </p:txBody>
      </p:sp>
    </p:spTree>
    <p:extLst>
      <p:ext uri="{BB962C8B-B14F-4D97-AF65-F5344CB8AC3E}">
        <p14:creationId xmlns:p14="http://schemas.microsoft.com/office/powerpoint/2010/main" val="5183353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advClick="0" advTm="0">
        <p15:prstTrans prst="origami"/>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2" presetClass="entr" presetSubtype="8"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45" presetClass="entr" presetSubtype="0" fill="hold" grpId="0" nodeType="afterEffect">
                                  <p:stCondLst>
                                    <p:cond delay="0"/>
                                  </p:stCondLst>
                                  <p:iterate type="lt">
                                    <p:tmPct val="10000"/>
                                  </p:iterate>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anim calcmode="lin" valueType="num">
                                      <p:cBhvr>
                                        <p:cTn id="19" dur="500" fill="hold"/>
                                        <p:tgtEl>
                                          <p:spTgt spid="11"/>
                                        </p:tgtEl>
                                        <p:attrNameLst>
                                          <p:attrName>ppt_w</p:attrName>
                                        </p:attrNameLst>
                                      </p:cBhvr>
                                      <p:tavLst>
                                        <p:tav tm="0" fmla="#ppt_w*sin(2.5*pi*$)">
                                          <p:val>
                                            <p:fltVal val="0"/>
                                          </p:val>
                                        </p:tav>
                                        <p:tav tm="100000">
                                          <p:val>
                                            <p:fltVal val="1"/>
                                          </p:val>
                                        </p:tav>
                                      </p:tavLst>
                                    </p:anim>
                                    <p:anim calcmode="lin" valueType="num">
                                      <p:cBhvr>
                                        <p:cTn id="20" dur="500" fill="hold"/>
                                        <p:tgtEl>
                                          <p:spTgt spid="11"/>
                                        </p:tgtEl>
                                        <p:attrNameLst>
                                          <p:attrName>ppt_h</p:attrName>
                                        </p:attrNameLst>
                                      </p:cBhvr>
                                      <p:tavLst>
                                        <p:tav tm="0">
                                          <p:val>
                                            <p:strVal val="#ppt_h"/>
                                          </p:val>
                                        </p:tav>
                                        <p:tav tm="100000">
                                          <p:val>
                                            <p:strVal val="#ppt_h"/>
                                          </p:val>
                                        </p:tav>
                                      </p:tavLst>
                                    </p:anim>
                                  </p:childTnLst>
                                </p:cTn>
                              </p:par>
                            </p:childTnLst>
                          </p:cTn>
                        </p:par>
                        <p:par>
                          <p:cTn id="21" fill="hold">
                            <p:stCondLst>
                              <p:cond delay="1550"/>
                            </p:stCondLst>
                            <p:childTnLst>
                              <p:par>
                                <p:cTn id="22" presetID="31" presetClass="entr" presetSubtype="0" fill="hold" grpId="0" nodeType="afterEffect">
                                  <p:stCondLst>
                                    <p:cond delay="0"/>
                                  </p:stCondLst>
                                  <p:iterate type="lt">
                                    <p:tmPct val="4444"/>
                                  </p:iterate>
                                  <p:childTnLst>
                                    <p:set>
                                      <p:cBhvr>
                                        <p:cTn id="23" dur="1" fill="hold">
                                          <p:stCondLst>
                                            <p:cond delay="0"/>
                                          </p:stCondLst>
                                        </p:cTn>
                                        <p:tgtEl>
                                          <p:spTgt spid="26"/>
                                        </p:tgtEl>
                                        <p:attrNameLst>
                                          <p:attrName>style.visibility</p:attrName>
                                        </p:attrNameLst>
                                      </p:cBhvr>
                                      <p:to>
                                        <p:strVal val="visible"/>
                                      </p:to>
                                    </p:set>
                                    <p:anim calcmode="lin" valueType="num">
                                      <p:cBhvr>
                                        <p:cTn id="24" dur="500" fill="hold"/>
                                        <p:tgtEl>
                                          <p:spTgt spid="26"/>
                                        </p:tgtEl>
                                        <p:attrNameLst>
                                          <p:attrName>ppt_w</p:attrName>
                                        </p:attrNameLst>
                                      </p:cBhvr>
                                      <p:tavLst>
                                        <p:tav tm="0">
                                          <p:val>
                                            <p:fltVal val="0"/>
                                          </p:val>
                                        </p:tav>
                                        <p:tav tm="100000">
                                          <p:val>
                                            <p:strVal val="#ppt_w"/>
                                          </p:val>
                                        </p:tav>
                                      </p:tavLst>
                                    </p:anim>
                                    <p:anim calcmode="lin" valueType="num">
                                      <p:cBhvr>
                                        <p:cTn id="25" dur="500" fill="hold"/>
                                        <p:tgtEl>
                                          <p:spTgt spid="26"/>
                                        </p:tgtEl>
                                        <p:attrNameLst>
                                          <p:attrName>ppt_h</p:attrName>
                                        </p:attrNameLst>
                                      </p:cBhvr>
                                      <p:tavLst>
                                        <p:tav tm="0">
                                          <p:val>
                                            <p:fltVal val="0"/>
                                          </p:val>
                                        </p:tav>
                                        <p:tav tm="100000">
                                          <p:val>
                                            <p:strVal val="#ppt_h"/>
                                          </p:val>
                                        </p:tav>
                                      </p:tavLst>
                                    </p:anim>
                                    <p:anim calcmode="lin" valueType="num">
                                      <p:cBhvr>
                                        <p:cTn id="26" dur="500" fill="hold"/>
                                        <p:tgtEl>
                                          <p:spTgt spid="26"/>
                                        </p:tgtEl>
                                        <p:attrNameLst>
                                          <p:attrName>style.rotation</p:attrName>
                                        </p:attrNameLst>
                                      </p:cBhvr>
                                      <p:tavLst>
                                        <p:tav tm="0">
                                          <p:val>
                                            <p:fltVal val="90"/>
                                          </p:val>
                                        </p:tav>
                                        <p:tav tm="100000">
                                          <p:val>
                                            <p:fltVal val="0"/>
                                          </p:val>
                                        </p:tav>
                                      </p:tavLst>
                                    </p:anim>
                                    <p:animEffect transition="in" filter="fade">
                                      <p:cBhvr>
                                        <p:cTn id="27" dur="500"/>
                                        <p:tgtEl>
                                          <p:spTgt spid="26"/>
                                        </p:tgtEl>
                                      </p:cBhvr>
                                    </p:animEffect>
                                  </p:childTnLst>
                                </p:cTn>
                              </p:par>
                              <p:par>
                                <p:cTn id="28" presetID="31" presetClass="entr" presetSubtype="0" fill="hold" grpId="0" nodeType="withEffect">
                                  <p:stCondLst>
                                    <p:cond delay="0"/>
                                  </p:stCondLst>
                                  <p:iterate type="lt">
                                    <p:tmPct val="5000"/>
                                  </p:iterate>
                                  <p:childTnLst>
                                    <p:set>
                                      <p:cBhvr>
                                        <p:cTn id="29" dur="1" fill="hold">
                                          <p:stCondLst>
                                            <p:cond delay="0"/>
                                          </p:stCondLst>
                                        </p:cTn>
                                        <p:tgtEl>
                                          <p:spTgt spid="33"/>
                                        </p:tgtEl>
                                        <p:attrNameLst>
                                          <p:attrName>style.visibility</p:attrName>
                                        </p:attrNameLst>
                                      </p:cBhvr>
                                      <p:to>
                                        <p:strVal val="visible"/>
                                      </p:to>
                                    </p:set>
                                    <p:anim calcmode="lin" valueType="num">
                                      <p:cBhvr>
                                        <p:cTn id="30" dur="500" fill="hold"/>
                                        <p:tgtEl>
                                          <p:spTgt spid="33"/>
                                        </p:tgtEl>
                                        <p:attrNameLst>
                                          <p:attrName>ppt_w</p:attrName>
                                        </p:attrNameLst>
                                      </p:cBhvr>
                                      <p:tavLst>
                                        <p:tav tm="0">
                                          <p:val>
                                            <p:fltVal val="0"/>
                                          </p:val>
                                        </p:tav>
                                        <p:tav tm="100000">
                                          <p:val>
                                            <p:strVal val="#ppt_w"/>
                                          </p:val>
                                        </p:tav>
                                      </p:tavLst>
                                    </p:anim>
                                    <p:anim calcmode="lin" valueType="num">
                                      <p:cBhvr>
                                        <p:cTn id="31" dur="500" fill="hold"/>
                                        <p:tgtEl>
                                          <p:spTgt spid="33"/>
                                        </p:tgtEl>
                                        <p:attrNameLst>
                                          <p:attrName>ppt_h</p:attrName>
                                        </p:attrNameLst>
                                      </p:cBhvr>
                                      <p:tavLst>
                                        <p:tav tm="0">
                                          <p:val>
                                            <p:fltVal val="0"/>
                                          </p:val>
                                        </p:tav>
                                        <p:tav tm="100000">
                                          <p:val>
                                            <p:strVal val="#ppt_h"/>
                                          </p:val>
                                        </p:tav>
                                      </p:tavLst>
                                    </p:anim>
                                    <p:anim calcmode="lin" valueType="num">
                                      <p:cBhvr>
                                        <p:cTn id="32" dur="500" fill="hold"/>
                                        <p:tgtEl>
                                          <p:spTgt spid="33"/>
                                        </p:tgtEl>
                                        <p:attrNameLst>
                                          <p:attrName>style.rotation</p:attrName>
                                        </p:attrNameLst>
                                      </p:cBhvr>
                                      <p:tavLst>
                                        <p:tav tm="0">
                                          <p:val>
                                            <p:fltVal val="90"/>
                                          </p:val>
                                        </p:tav>
                                        <p:tav tm="100000">
                                          <p:val>
                                            <p:fltVal val="0"/>
                                          </p:val>
                                        </p:tav>
                                      </p:tavLst>
                                    </p:anim>
                                    <p:animEffect transition="in" filter="fade">
                                      <p:cBhvr>
                                        <p:cTn id="33" dur="500"/>
                                        <p:tgtEl>
                                          <p:spTgt spid="33"/>
                                        </p:tgtEl>
                                      </p:cBhvr>
                                    </p:animEffect>
                                  </p:childTnLst>
                                </p:cTn>
                              </p:par>
                              <p:par>
                                <p:cTn id="34" presetID="31" presetClass="entr" presetSubtype="0" fill="hold" grpId="0" nodeType="withEffect">
                                  <p:stCondLst>
                                    <p:cond delay="0"/>
                                  </p:stCondLst>
                                  <p:iterate type="lt">
                                    <p:tmPct val="5000"/>
                                  </p:iterate>
                                  <p:childTnLst>
                                    <p:set>
                                      <p:cBhvr>
                                        <p:cTn id="35" dur="1" fill="hold">
                                          <p:stCondLst>
                                            <p:cond delay="0"/>
                                          </p:stCondLst>
                                        </p:cTn>
                                        <p:tgtEl>
                                          <p:spTgt spid="34"/>
                                        </p:tgtEl>
                                        <p:attrNameLst>
                                          <p:attrName>style.visibility</p:attrName>
                                        </p:attrNameLst>
                                      </p:cBhvr>
                                      <p:to>
                                        <p:strVal val="visible"/>
                                      </p:to>
                                    </p:set>
                                    <p:anim calcmode="lin" valueType="num">
                                      <p:cBhvr>
                                        <p:cTn id="36" dur="500" fill="hold"/>
                                        <p:tgtEl>
                                          <p:spTgt spid="34"/>
                                        </p:tgtEl>
                                        <p:attrNameLst>
                                          <p:attrName>ppt_w</p:attrName>
                                        </p:attrNameLst>
                                      </p:cBhvr>
                                      <p:tavLst>
                                        <p:tav tm="0">
                                          <p:val>
                                            <p:fltVal val="0"/>
                                          </p:val>
                                        </p:tav>
                                        <p:tav tm="100000">
                                          <p:val>
                                            <p:strVal val="#ppt_w"/>
                                          </p:val>
                                        </p:tav>
                                      </p:tavLst>
                                    </p:anim>
                                    <p:anim calcmode="lin" valueType="num">
                                      <p:cBhvr>
                                        <p:cTn id="37" dur="500" fill="hold"/>
                                        <p:tgtEl>
                                          <p:spTgt spid="34"/>
                                        </p:tgtEl>
                                        <p:attrNameLst>
                                          <p:attrName>ppt_h</p:attrName>
                                        </p:attrNameLst>
                                      </p:cBhvr>
                                      <p:tavLst>
                                        <p:tav tm="0">
                                          <p:val>
                                            <p:fltVal val="0"/>
                                          </p:val>
                                        </p:tav>
                                        <p:tav tm="100000">
                                          <p:val>
                                            <p:strVal val="#ppt_h"/>
                                          </p:val>
                                        </p:tav>
                                      </p:tavLst>
                                    </p:anim>
                                    <p:anim calcmode="lin" valueType="num">
                                      <p:cBhvr>
                                        <p:cTn id="38" dur="500" fill="hold"/>
                                        <p:tgtEl>
                                          <p:spTgt spid="34"/>
                                        </p:tgtEl>
                                        <p:attrNameLst>
                                          <p:attrName>style.rotation</p:attrName>
                                        </p:attrNameLst>
                                      </p:cBhvr>
                                      <p:tavLst>
                                        <p:tav tm="0">
                                          <p:val>
                                            <p:fltVal val="90"/>
                                          </p:val>
                                        </p:tav>
                                        <p:tav tm="100000">
                                          <p:val>
                                            <p:fltVal val="0"/>
                                          </p:val>
                                        </p:tav>
                                      </p:tavLst>
                                    </p:anim>
                                    <p:animEffect transition="in" filter="fade">
                                      <p:cBhvr>
                                        <p:cTn id="39" dur="500"/>
                                        <p:tgtEl>
                                          <p:spTgt spid="34"/>
                                        </p:tgtEl>
                                      </p:cBhvr>
                                    </p:animEffect>
                                  </p:childTnLst>
                                </p:cTn>
                              </p:par>
                              <p:par>
                                <p:cTn id="40" presetID="31" presetClass="entr" presetSubtype="0" fill="hold" grpId="0" nodeType="withEffect">
                                  <p:stCondLst>
                                    <p:cond delay="0"/>
                                  </p:stCondLst>
                                  <p:iterate type="lt">
                                    <p:tmPct val="5000"/>
                                  </p:iterate>
                                  <p:childTnLst>
                                    <p:set>
                                      <p:cBhvr>
                                        <p:cTn id="41" dur="1" fill="hold">
                                          <p:stCondLst>
                                            <p:cond delay="0"/>
                                          </p:stCondLst>
                                        </p:cTn>
                                        <p:tgtEl>
                                          <p:spTgt spid="35"/>
                                        </p:tgtEl>
                                        <p:attrNameLst>
                                          <p:attrName>style.visibility</p:attrName>
                                        </p:attrNameLst>
                                      </p:cBhvr>
                                      <p:to>
                                        <p:strVal val="visible"/>
                                      </p:to>
                                    </p:set>
                                    <p:anim calcmode="lin" valueType="num">
                                      <p:cBhvr>
                                        <p:cTn id="42" dur="500" fill="hold"/>
                                        <p:tgtEl>
                                          <p:spTgt spid="35"/>
                                        </p:tgtEl>
                                        <p:attrNameLst>
                                          <p:attrName>ppt_w</p:attrName>
                                        </p:attrNameLst>
                                      </p:cBhvr>
                                      <p:tavLst>
                                        <p:tav tm="0">
                                          <p:val>
                                            <p:fltVal val="0"/>
                                          </p:val>
                                        </p:tav>
                                        <p:tav tm="100000">
                                          <p:val>
                                            <p:strVal val="#ppt_w"/>
                                          </p:val>
                                        </p:tav>
                                      </p:tavLst>
                                    </p:anim>
                                    <p:anim calcmode="lin" valueType="num">
                                      <p:cBhvr>
                                        <p:cTn id="43" dur="500" fill="hold"/>
                                        <p:tgtEl>
                                          <p:spTgt spid="35"/>
                                        </p:tgtEl>
                                        <p:attrNameLst>
                                          <p:attrName>ppt_h</p:attrName>
                                        </p:attrNameLst>
                                      </p:cBhvr>
                                      <p:tavLst>
                                        <p:tav tm="0">
                                          <p:val>
                                            <p:fltVal val="0"/>
                                          </p:val>
                                        </p:tav>
                                        <p:tav tm="100000">
                                          <p:val>
                                            <p:strVal val="#ppt_h"/>
                                          </p:val>
                                        </p:tav>
                                      </p:tavLst>
                                    </p:anim>
                                    <p:anim calcmode="lin" valueType="num">
                                      <p:cBhvr>
                                        <p:cTn id="44" dur="500" fill="hold"/>
                                        <p:tgtEl>
                                          <p:spTgt spid="35"/>
                                        </p:tgtEl>
                                        <p:attrNameLst>
                                          <p:attrName>style.rotation</p:attrName>
                                        </p:attrNameLst>
                                      </p:cBhvr>
                                      <p:tavLst>
                                        <p:tav tm="0">
                                          <p:val>
                                            <p:fltVal val="90"/>
                                          </p:val>
                                        </p:tav>
                                        <p:tav tm="100000">
                                          <p:val>
                                            <p:fltVal val="0"/>
                                          </p:val>
                                        </p:tav>
                                      </p:tavLst>
                                    </p:anim>
                                    <p:animEffect transition="in" filter="fade">
                                      <p:cBhvr>
                                        <p:cTn id="45" dur="500"/>
                                        <p:tgtEl>
                                          <p:spTgt spid="35"/>
                                        </p:tgtEl>
                                      </p:cBhvr>
                                    </p:animEffect>
                                  </p:childTnLst>
                                </p:cTn>
                              </p:par>
                            </p:childTnLst>
                          </p:cTn>
                        </p:par>
                        <p:par>
                          <p:cTn id="46" fill="hold">
                            <p:stCondLst>
                              <p:cond delay="2275"/>
                            </p:stCondLst>
                            <p:childTnLst>
                              <p:par>
                                <p:cTn id="47" presetID="53" presetClass="entr" presetSubtype="528" fill="hold" grpId="0" nodeType="after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p:cTn id="49" dur="750" fill="hold"/>
                                        <p:tgtEl>
                                          <p:spTgt spid="21"/>
                                        </p:tgtEl>
                                        <p:attrNameLst>
                                          <p:attrName>ppt_w</p:attrName>
                                        </p:attrNameLst>
                                      </p:cBhvr>
                                      <p:tavLst>
                                        <p:tav tm="0">
                                          <p:val>
                                            <p:fltVal val="0"/>
                                          </p:val>
                                        </p:tav>
                                        <p:tav tm="100000">
                                          <p:val>
                                            <p:strVal val="#ppt_w"/>
                                          </p:val>
                                        </p:tav>
                                      </p:tavLst>
                                    </p:anim>
                                    <p:anim calcmode="lin" valueType="num">
                                      <p:cBhvr>
                                        <p:cTn id="50" dur="750" fill="hold"/>
                                        <p:tgtEl>
                                          <p:spTgt spid="21"/>
                                        </p:tgtEl>
                                        <p:attrNameLst>
                                          <p:attrName>ppt_h</p:attrName>
                                        </p:attrNameLst>
                                      </p:cBhvr>
                                      <p:tavLst>
                                        <p:tav tm="0">
                                          <p:val>
                                            <p:fltVal val="0"/>
                                          </p:val>
                                        </p:tav>
                                        <p:tav tm="100000">
                                          <p:val>
                                            <p:strVal val="#ppt_h"/>
                                          </p:val>
                                        </p:tav>
                                      </p:tavLst>
                                    </p:anim>
                                    <p:animEffect transition="in" filter="fade">
                                      <p:cBhvr>
                                        <p:cTn id="51" dur="750"/>
                                        <p:tgtEl>
                                          <p:spTgt spid="21"/>
                                        </p:tgtEl>
                                      </p:cBhvr>
                                    </p:animEffect>
                                    <p:anim calcmode="lin" valueType="num">
                                      <p:cBhvr>
                                        <p:cTn id="52" dur="750" fill="hold"/>
                                        <p:tgtEl>
                                          <p:spTgt spid="21"/>
                                        </p:tgtEl>
                                        <p:attrNameLst>
                                          <p:attrName>ppt_x</p:attrName>
                                        </p:attrNameLst>
                                      </p:cBhvr>
                                      <p:tavLst>
                                        <p:tav tm="0">
                                          <p:val>
                                            <p:fltVal val="0.5"/>
                                          </p:val>
                                        </p:tav>
                                        <p:tav tm="100000">
                                          <p:val>
                                            <p:strVal val="#ppt_x"/>
                                          </p:val>
                                        </p:tav>
                                      </p:tavLst>
                                    </p:anim>
                                    <p:anim calcmode="lin" valueType="num">
                                      <p:cBhvr>
                                        <p:cTn id="53" dur="750" fill="hold"/>
                                        <p:tgtEl>
                                          <p:spTgt spid="21"/>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 calcmode="lin" valueType="num">
                                      <p:cBhvr>
                                        <p:cTn id="56" dur="750" fill="hold"/>
                                        <p:tgtEl>
                                          <p:spTgt spid="8"/>
                                        </p:tgtEl>
                                        <p:attrNameLst>
                                          <p:attrName>ppt_w</p:attrName>
                                        </p:attrNameLst>
                                      </p:cBhvr>
                                      <p:tavLst>
                                        <p:tav tm="0">
                                          <p:val>
                                            <p:fltVal val="0"/>
                                          </p:val>
                                        </p:tav>
                                        <p:tav tm="100000">
                                          <p:val>
                                            <p:strVal val="#ppt_w"/>
                                          </p:val>
                                        </p:tav>
                                      </p:tavLst>
                                    </p:anim>
                                    <p:anim calcmode="lin" valueType="num">
                                      <p:cBhvr>
                                        <p:cTn id="57" dur="750" fill="hold"/>
                                        <p:tgtEl>
                                          <p:spTgt spid="8"/>
                                        </p:tgtEl>
                                        <p:attrNameLst>
                                          <p:attrName>ppt_h</p:attrName>
                                        </p:attrNameLst>
                                      </p:cBhvr>
                                      <p:tavLst>
                                        <p:tav tm="0">
                                          <p:val>
                                            <p:fltVal val="0"/>
                                          </p:val>
                                        </p:tav>
                                        <p:tav tm="100000">
                                          <p:val>
                                            <p:strVal val="#ppt_h"/>
                                          </p:val>
                                        </p:tav>
                                      </p:tavLst>
                                    </p:anim>
                                    <p:animEffect transition="in" filter="fade">
                                      <p:cBhvr>
                                        <p:cTn id="58" dur="750"/>
                                        <p:tgtEl>
                                          <p:spTgt spid="8"/>
                                        </p:tgtEl>
                                      </p:cBhvr>
                                    </p:animEffect>
                                    <p:anim calcmode="lin" valueType="num">
                                      <p:cBhvr>
                                        <p:cTn id="59" dur="750" fill="hold"/>
                                        <p:tgtEl>
                                          <p:spTgt spid="8"/>
                                        </p:tgtEl>
                                        <p:attrNameLst>
                                          <p:attrName>ppt_x</p:attrName>
                                        </p:attrNameLst>
                                      </p:cBhvr>
                                      <p:tavLst>
                                        <p:tav tm="0">
                                          <p:val>
                                            <p:fltVal val="0.5"/>
                                          </p:val>
                                        </p:tav>
                                        <p:tav tm="100000">
                                          <p:val>
                                            <p:strVal val="#ppt_x"/>
                                          </p:val>
                                        </p:tav>
                                      </p:tavLst>
                                    </p:anim>
                                    <p:anim calcmode="lin" valueType="num">
                                      <p:cBhvr>
                                        <p:cTn id="60" dur="750" fill="hold"/>
                                        <p:tgtEl>
                                          <p:spTgt spid="8"/>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7"/>
                                        </p:tgtEl>
                                        <p:attrNameLst>
                                          <p:attrName>style.visibility</p:attrName>
                                        </p:attrNameLst>
                                      </p:cBhvr>
                                      <p:to>
                                        <p:strVal val="visible"/>
                                      </p:to>
                                    </p:set>
                                    <p:anim calcmode="lin" valueType="num">
                                      <p:cBhvr>
                                        <p:cTn id="63" dur="750" fill="hold"/>
                                        <p:tgtEl>
                                          <p:spTgt spid="7"/>
                                        </p:tgtEl>
                                        <p:attrNameLst>
                                          <p:attrName>ppt_w</p:attrName>
                                        </p:attrNameLst>
                                      </p:cBhvr>
                                      <p:tavLst>
                                        <p:tav tm="0">
                                          <p:val>
                                            <p:fltVal val="0"/>
                                          </p:val>
                                        </p:tav>
                                        <p:tav tm="100000">
                                          <p:val>
                                            <p:strVal val="#ppt_w"/>
                                          </p:val>
                                        </p:tav>
                                      </p:tavLst>
                                    </p:anim>
                                    <p:anim calcmode="lin" valueType="num">
                                      <p:cBhvr>
                                        <p:cTn id="64" dur="750" fill="hold"/>
                                        <p:tgtEl>
                                          <p:spTgt spid="7"/>
                                        </p:tgtEl>
                                        <p:attrNameLst>
                                          <p:attrName>ppt_h</p:attrName>
                                        </p:attrNameLst>
                                      </p:cBhvr>
                                      <p:tavLst>
                                        <p:tav tm="0">
                                          <p:val>
                                            <p:fltVal val="0"/>
                                          </p:val>
                                        </p:tav>
                                        <p:tav tm="100000">
                                          <p:val>
                                            <p:strVal val="#ppt_h"/>
                                          </p:val>
                                        </p:tav>
                                      </p:tavLst>
                                    </p:anim>
                                    <p:animEffect transition="in" filter="fade">
                                      <p:cBhvr>
                                        <p:cTn id="65" dur="750"/>
                                        <p:tgtEl>
                                          <p:spTgt spid="7"/>
                                        </p:tgtEl>
                                      </p:cBhvr>
                                    </p:animEffect>
                                    <p:anim calcmode="lin" valueType="num">
                                      <p:cBhvr>
                                        <p:cTn id="66" dur="750" fill="hold"/>
                                        <p:tgtEl>
                                          <p:spTgt spid="7"/>
                                        </p:tgtEl>
                                        <p:attrNameLst>
                                          <p:attrName>ppt_x</p:attrName>
                                        </p:attrNameLst>
                                      </p:cBhvr>
                                      <p:tavLst>
                                        <p:tav tm="0">
                                          <p:val>
                                            <p:fltVal val="0.5"/>
                                          </p:val>
                                        </p:tav>
                                        <p:tav tm="100000">
                                          <p:val>
                                            <p:strVal val="#ppt_x"/>
                                          </p:val>
                                        </p:tav>
                                      </p:tavLst>
                                    </p:anim>
                                    <p:anim calcmode="lin" valueType="num">
                                      <p:cBhvr>
                                        <p:cTn id="67" dur="750" fill="hold"/>
                                        <p:tgtEl>
                                          <p:spTgt spid="7"/>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 calcmode="lin" valueType="num">
                                      <p:cBhvr>
                                        <p:cTn id="70" dur="750" fill="hold"/>
                                        <p:tgtEl>
                                          <p:spTgt spid="27"/>
                                        </p:tgtEl>
                                        <p:attrNameLst>
                                          <p:attrName>ppt_w</p:attrName>
                                        </p:attrNameLst>
                                      </p:cBhvr>
                                      <p:tavLst>
                                        <p:tav tm="0">
                                          <p:val>
                                            <p:fltVal val="0"/>
                                          </p:val>
                                        </p:tav>
                                        <p:tav tm="100000">
                                          <p:val>
                                            <p:strVal val="#ppt_w"/>
                                          </p:val>
                                        </p:tav>
                                      </p:tavLst>
                                    </p:anim>
                                    <p:anim calcmode="lin" valueType="num">
                                      <p:cBhvr>
                                        <p:cTn id="71" dur="750" fill="hold"/>
                                        <p:tgtEl>
                                          <p:spTgt spid="27"/>
                                        </p:tgtEl>
                                        <p:attrNameLst>
                                          <p:attrName>ppt_h</p:attrName>
                                        </p:attrNameLst>
                                      </p:cBhvr>
                                      <p:tavLst>
                                        <p:tav tm="0">
                                          <p:val>
                                            <p:fltVal val="0"/>
                                          </p:val>
                                        </p:tav>
                                        <p:tav tm="100000">
                                          <p:val>
                                            <p:strVal val="#ppt_h"/>
                                          </p:val>
                                        </p:tav>
                                      </p:tavLst>
                                    </p:anim>
                                    <p:animEffect transition="in" filter="fade">
                                      <p:cBhvr>
                                        <p:cTn id="72" dur="750"/>
                                        <p:tgtEl>
                                          <p:spTgt spid="27"/>
                                        </p:tgtEl>
                                      </p:cBhvr>
                                    </p:animEffect>
                                    <p:anim calcmode="lin" valueType="num">
                                      <p:cBhvr>
                                        <p:cTn id="73" dur="750" fill="hold"/>
                                        <p:tgtEl>
                                          <p:spTgt spid="27"/>
                                        </p:tgtEl>
                                        <p:attrNameLst>
                                          <p:attrName>ppt_x</p:attrName>
                                        </p:attrNameLst>
                                      </p:cBhvr>
                                      <p:tavLst>
                                        <p:tav tm="0">
                                          <p:val>
                                            <p:fltVal val="0.5"/>
                                          </p:val>
                                        </p:tav>
                                        <p:tav tm="100000">
                                          <p:val>
                                            <p:strVal val="#ppt_x"/>
                                          </p:val>
                                        </p:tav>
                                      </p:tavLst>
                                    </p:anim>
                                    <p:anim calcmode="lin" valueType="num">
                                      <p:cBhvr>
                                        <p:cTn id="74" dur="750" fill="hold"/>
                                        <p:tgtEl>
                                          <p:spTgt spid="27"/>
                                        </p:tgtEl>
                                        <p:attrNameLst>
                                          <p:attrName>ppt_y</p:attrName>
                                        </p:attrNameLst>
                                      </p:cBhvr>
                                      <p:tavLst>
                                        <p:tav tm="0">
                                          <p:val>
                                            <p:fltVal val="0.5"/>
                                          </p:val>
                                        </p:tav>
                                        <p:tav tm="100000">
                                          <p:val>
                                            <p:strVal val="#ppt_y"/>
                                          </p:val>
                                        </p:tav>
                                      </p:tavLst>
                                    </p:anim>
                                  </p:childTnLst>
                                </p:cTn>
                              </p:par>
                              <p:par>
                                <p:cTn id="75" presetID="53" presetClass="entr" presetSubtype="528" fill="hold" grpId="0" nodeType="withEffect">
                                  <p:stCondLst>
                                    <p:cond delay="0"/>
                                  </p:stCondLst>
                                  <p:childTnLst>
                                    <p:set>
                                      <p:cBhvr>
                                        <p:cTn id="76" dur="1" fill="hold">
                                          <p:stCondLst>
                                            <p:cond delay="0"/>
                                          </p:stCondLst>
                                        </p:cTn>
                                        <p:tgtEl>
                                          <p:spTgt spid="18"/>
                                        </p:tgtEl>
                                        <p:attrNameLst>
                                          <p:attrName>style.visibility</p:attrName>
                                        </p:attrNameLst>
                                      </p:cBhvr>
                                      <p:to>
                                        <p:strVal val="visible"/>
                                      </p:to>
                                    </p:set>
                                    <p:anim calcmode="lin" valueType="num">
                                      <p:cBhvr>
                                        <p:cTn id="77" dur="750" fill="hold"/>
                                        <p:tgtEl>
                                          <p:spTgt spid="18"/>
                                        </p:tgtEl>
                                        <p:attrNameLst>
                                          <p:attrName>ppt_w</p:attrName>
                                        </p:attrNameLst>
                                      </p:cBhvr>
                                      <p:tavLst>
                                        <p:tav tm="0">
                                          <p:val>
                                            <p:fltVal val="0"/>
                                          </p:val>
                                        </p:tav>
                                        <p:tav tm="100000">
                                          <p:val>
                                            <p:strVal val="#ppt_w"/>
                                          </p:val>
                                        </p:tav>
                                      </p:tavLst>
                                    </p:anim>
                                    <p:anim calcmode="lin" valueType="num">
                                      <p:cBhvr>
                                        <p:cTn id="78" dur="750" fill="hold"/>
                                        <p:tgtEl>
                                          <p:spTgt spid="18"/>
                                        </p:tgtEl>
                                        <p:attrNameLst>
                                          <p:attrName>ppt_h</p:attrName>
                                        </p:attrNameLst>
                                      </p:cBhvr>
                                      <p:tavLst>
                                        <p:tav tm="0">
                                          <p:val>
                                            <p:fltVal val="0"/>
                                          </p:val>
                                        </p:tav>
                                        <p:tav tm="100000">
                                          <p:val>
                                            <p:strVal val="#ppt_h"/>
                                          </p:val>
                                        </p:tav>
                                      </p:tavLst>
                                    </p:anim>
                                    <p:animEffect transition="in" filter="fade">
                                      <p:cBhvr>
                                        <p:cTn id="79" dur="750"/>
                                        <p:tgtEl>
                                          <p:spTgt spid="18"/>
                                        </p:tgtEl>
                                      </p:cBhvr>
                                    </p:animEffect>
                                    <p:anim calcmode="lin" valueType="num">
                                      <p:cBhvr>
                                        <p:cTn id="80" dur="750" fill="hold"/>
                                        <p:tgtEl>
                                          <p:spTgt spid="18"/>
                                        </p:tgtEl>
                                        <p:attrNameLst>
                                          <p:attrName>ppt_x</p:attrName>
                                        </p:attrNameLst>
                                      </p:cBhvr>
                                      <p:tavLst>
                                        <p:tav tm="0">
                                          <p:val>
                                            <p:fltVal val="0.5"/>
                                          </p:val>
                                        </p:tav>
                                        <p:tav tm="100000">
                                          <p:val>
                                            <p:strVal val="#ppt_x"/>
                                          </p:val>
                                        </p:tav>
                                      </p:tavLst>
                                    </p:anim>
                                    <p:anim calcmode="lin" valueType="num">
                                      <p:cBhvr>
                                        <p:cTn id="81" dur="750" fill="hold"/>
                                        <p:tgtEl>
                                          <p:spTgt spid="18"/>
                                        </p:tgtEl>
                                        <p:attrNameLst>
                                          <p:attrName>ppt_y</p:attrName>
                                        </p:attrNameLst>
                                      </p:cBhvr>
                                      <p:tavLst>
                                        <p:tav tm="0">
                                          <p:val>
                                            <p:fltVal val="0.5"/>
                                          </p:val>
                                        </p:tav>
                                        <p:tav tm="100000">
                                          <p:val>
                                            <p:strVal val="#ppt_y"/>
                                          </p:val>
                                        </p:tav>
                                      </p:tavLst>
                                    </p:anim>
                                  </p:childTnLst>
                                </p:cTn>
                              </p:par>
                              <p:par>
                                <p:cTn id="82" presetID="53" presetClass="entr" presetSubtype="528" fill="hold" grpId="0" nodeType="withEffect">
                                  <p:stCondLst>
                                    <p:cond delay="0"/>
                                  </p:stCondLst>
                                  <p:childTnLst>
                                    <p:set>
                                      <p:cBhvr>
                                        <p:cTn id="83" dur="1" fill="hold">
                                          <p:stCondLst>
                                            <p:cond delay="0"/>
                                          </p:stCondLst>
                                        </p:cTn>
                                        <p:tgtEl>
                                          <p:spTgt spid="31"/>
                                        </p:tgtEl>
                                        <p:attrNameLst>
                                          <p:attrName>style.visibility</p:attrName>
                                        </p:attrNameLst>
                                      </p:cBhvr>
                                      <p:to>
                                        <p:strVal val="visible"/>
                                      </p:to>
                                    </p:set>
                                    <p:anim calcmode="lin" valueType="num">
                                      <p:cBhvr>
                                        <p:cTn id="84" dur="750" fill="hold"/>
                                        <p:tgtEl>
                                          <p:spTgt spid="31"/>
                                        </p:tgtEl>
                                        <p:attrNameLst>
                                          <p:attrName>ppt_w</p:attrName>
                                        </p:attrNameLst>
                                      </p:cBhvr>
                                      <p:tavLst>
                                        <p:tav tm="0">
                                          <p:val>
                                            <p:fltVal val="0"/>
                                          </p:val>
                                        </p:tav>
                                        <p:tav tm="100000">
                                          <p:val>
                                            <p:strVal val="#ppt_w"/>
                                          </p:val>
                                        </p:tav>
                                      </p:tavLst>
                                    </p:anim>
                                    <p:anim calcmode="lin" valueType="num">
                                      <p:cBhvr>
                                        <p:cTn id="85" dur="750" fill="hold"/>
                                        <p:tgtEl>
                                          <p:spTgt spid="31"/>
                                        </p:tgtEl>
                                        <p:attrNameLst>
                                          <p:attrName>ppt_h</p:attrName>
                                        </p:attrNameLst>
                                      </p:cBhvr>
                                      <p:tavLst>
                                        <p:tav tm="0">
                                          <p:val>
                                            <p:fltVal val="0"/>
                                          </p:val>
                                        </p:tav>
                                        <p:tav tm="100000">
                                          <p:val>
                                            <p:strVal val="#ppt_h"/>
                                          </p:val>
                                        </p:tav>
                                      </p:tavLst>
                                    </p:anim>
                                    <p:animEffect transition="in" filter="fade">
                                      <p:cBhvr>
                                        <p:cTn id="86" dur="750"/>
                                        <p:tgtEl>
                                          <p:spTgt spid="31"/>
                                        </p:tgtEl>
                                      </p:cBhvr>
                                    </p:animEffect>
                                    <p:anim calcmode="lin" valueType="num">
                                      <p:cBhvr>
                                        <p:cTn id="87" dur="750" fill="hold"/>
                                        <p:tgtEl>
                                          <p:spTgt spid="31"/>
                                        </p:tgtEl>
                                        <p:attrNameLst>
                                          <p:attrName>ppt_x</p:attrName>
                                        </p:attrNameLst>
                                      </p:cBhvr>
                                      <p:tavLst>
                                        <p:tav tm="0">
                                          <p:val>
                                            <p:fltVal val="0.5"/>
                                          </p:val>
                                        </p:tav>
                                        <p:tav tm="100000">
                                          <p:val>
                                            <p:strVal val="#ppt_x"/>
                                          </p:val>
                                        </p:tav>
                                      </p:tavLst>
                                    </p:anim>
                                    <p:anim calcmode="lin" valueType="num">
                                      <p:cBhvr>
                                        <p:cTn id="88" dur="750" fill="hold"/>
                                        <p:tgtEl>
                                          <p:spTgt spid="31"/>
                                        </p:tgtEl>
                                        <p:attrNameLst>
                                          <p:attrName>ppt_y</p:attrName>
                                        </p:attrNameLst>
                                      </p:cBhvr>
                                      <p:tavLst>
                                        <p:tav tm="0">
                                          <p:val>
                                            <p:fltVal val="0.5"/>
                                          </p:val>
                                        </p:tav>
                                        <p:tav tm="100000">
                                          <p:val>
                                            <p:strVal val="#ppt_y"/>
                                          </p:val>
                                        </p:tav>
                                      </p:tavLst>
                                    </p:anim>
                                  </p:childTnLst>
                                </p:cTn>
                              </p:par>
                              <p:par>
                                <p:cTn id="89" presetID="53" presetClass="entr" presetSubtype="528" fill="hold" grpId="0" nodeType="withEffect">
                                  <p:stCondLst>
                                    <p:cond delay="0"/>
                                  </p:stCondLst>
                                  <p:childTnLst>
                                    <p:set>
                                      <p:cBhvr>
                                        <p:cTn id="90" dur="1" fill="hold">
                                          <p:stCondLst>
                                            <p:cond delay="0"/>
                                          </p:stCondLst>
                                        </p:cTn>
                                        <p:tgtEl>
                                          <p:spTgt spid="30"/>
                                        </p:tgtEl>
                                        <p:attrNameLst>
                                          <p:attrName>style.visibility</p:attrName>
                                        </p:attrNameLst>
                                      </p:cBhvr>
                                      <p:to>
                                        <p:strVal val="visible"/>
                                      </p:to>
                                    </p:set>
                                    <p:anim calcmode="lin" valueType="num">
                                      <p:cBhvr>
                                        <p:cTn id="91" dur="750" fill="hold"/>
                                        <p:tgtEl>
                                          <p:spTgt spid="30"/>
                                        </p:tgtEl>
                                        <p:attrNameLst>
                                          <p:attrName>ppt_w</p:attrName>
                                        </p:attrNameLst>
                                      </p:cBhvr>
                                      <p:tavLst>
                                        <p:tav tm="0">
                                          <p:val>
                                            <p:fltVal val="0"/>
                                          </p:val>
                                        </p:tav>
                                        <p:tav tm="100000">
                                          <p:val>
                                            <p:strVal val="#ppt_w"/>
                                          </p:val>
                                        </p:tav>
                                      </p:tavLst>
                                    </p:anim>
                                    <p:anim calcmode="lin" valueType="num">
                                      <p:cBhvr>
                                        <p:cTn id="92" dur="750" fill="hold"/>
                                        <p:tgtEl>
                                          <p:spTgt spid="30"/>
                                        </p:tgtEl>
                                        <p:attrNameLst>
                                          <p:attrName>ppt_h</p:attrName>
                                        </p:attrNameLst>
                                      </p:cBhvr>
                                      <p:tavLst>
                                        <p:tav tm="0">
                                          <p:val>
                                            <p:fltVal val="0"/>
                                          </p:val>
                                        </p:tav>
                                        <p:tav tm="100000">
                                          <p:val>
                                            <p:strVal val="#ppt_h"/>
                                          </p:val>
                                        </p:tav>
                                      </p:tavLst>
                                    </p:anim>
                                    <p:animEffect transition="in" filter="fade">
                                      <p:cBhvr>
                                        <p:cTn id="93" dur="750"/>
                                        <p:tgtEl>
                                          <p:spTgt spid="30"/>
                                        </p:tgtEl>
                                      </p:cBhvr>
                                    </p:animEffect>
                                    <p:anim calcmode="lin" valueType="num">
                                      <p:cBhvr>
                                        <p:cTn id="94" dur="750" fill="hold"/>
                                        <p:tgtEl>
                                          <p:spTgt spid="30"/>
                                        </p:tgtEl>
                                        <p:attrNameLst>
                                          <p:attrName>ppt_x</p:attrName>
                                        </p:attrNameLst>
                                      </p:cBhvr>
                                      <p:tavLst>
                                        <p:tav tm="0">
                                          <p:val>
                                            <p:fltVal val="0.5"/>
                                          </p:val>
                                        </p:tav>
                                        <p:tav tm="100000">
                                          <p:val>
                                            <p:strVal val="#ppt_x"/>
                                          </p:val>
                                        </p:tav>
                                      </p:tavLst>
                                    </p:anim>
                                    <p:anim calcmode="lin" valueType="num">
                                      <p:cBhvr>
                                        <p:cTn id="95" dur="750" fill="hold"/>
                                        <p:tgtEl>
                                          <p:spTgt spid="30"/>
                                        </p:tgtEl>
                                        <p:attrNameLst>
                                          <p:attrName>ppt_y</p:attrName>
                                        </p:attrNameLst>
                                      </p:cBhvr>
                                      <p:tavLst>
                                        <p:tav tm="0">
                                          <p:val>
                                            <p:fltVal val="0.5"/>
                                          </p:val>
                                        </p:tav>
                                        <p:tav tm="100000">
                                          <p:val>
                                            <p:strVal val="#ppt_y"/>
                                          </p:val>
                                        </p:tav>
                                      </p:tavLst>
                                    </p:anim>
                                  </p:childTnLst>
                                </p:cTn>
                              </p:par>
                              <p:par>
                                <p:cTn id="96" presetID="53" presetClass="entr" presetSubtype="528" fill="hold" grpId="0" nodeType="withEffect">
                                  <p:stCondLst>
                                    <p:cond delay="0"/>
                                  </p:stCondLst>
                                  <p:childTnLst>
                                    <p:set>
                                      <p:cBhvr>
                                        <p:cTn id="97" dur="1" fill="hold">
                                          <p:stCondLst>
                                            <p:cond delay="0"/>
                                          </p:stCondLst>
                                        </p:cTn>
                                        <p:tgtEl>
                                          <p:spTgt spid="29"/>
                                        </p:tgtEl>
                                        <p:attrNameLst>
                                          <p:attrName>style.visibility</p:attrName>
                                        </p:attrNameLst>
                                      </p:cBhvr>
                                      <p:to>
                                        <p:strVal val="visible"/>
                                      </p:to>
                                    </p:set>
                                    <p:anim calcmode="lin" valueType="num">
                                      <p:cBhvr>
                                        <p:cTn id="98" dur="750" fill="hold"/>
                                        <p:tgtEl>
                                          <p:spTgt spid="29"/>
                                        </p:tgtEl>
                                        <p:attrNameLst>
                                          <p:attrName>ppt_w</p:attrName>
                                        </p:attrNameLst>
                                      </p:cBhvr>
                                      <p:tavLst>
                                        <p:tav tm="0">
                                          <p:val>
                                            <p:fltVal val="0"/>
                                          </p:val>
                                        </p:tav>
                                        <p:tav tm="100000">
                                          <p:val>
                                            <p:strVal val="#ppt_w"/>
                                          </p:val>
                                        </p:tav>
                                      </p:tavLst>
                                    </p:anim>
                                    <p:anim calcmode="lin" valueType="num">
                                      <p:cBhvr>
                                        <p:cTn id="99" dur="750" fill="hold"/>
                                        <p:tgtEl>
                                          <p:spTgt spid="29"/>
                                        </p:tgtEl>
                                        <p:attrNameLst>
                                          <p:attrName>ppt_h</p:attrName>
                                        </p:attrNameLst>
                                      </p:cBhvr>
                                      <p:tavLst>
                                        <p:tav tm="0">
                                          <p:val>
                                            <p:fltVal val="0"/>
                                          </p:val>
                                        </p:tav>
                                        <p:tav tm="100000">
                                          <p:val>
                                            <p:strVal val="#ppt_h"/>
                                          </p:val>
                                        </p:tav>
                                      </p:tavLst>
                                    </p:anim>
                                    <p:animEffect transition="in" filter="fade">
                                      <p:cBhvr>
                                        <p:cTn id="100" dur="750"/>
                                        <p:tgtEl>
                                          <p:spTgt spid="29"/>
                                        </p:tgtEl>
                                      </p:cBhvr>
                                    </p:animEffect>
                                    <p:anim calcmode="lin" valueType="num">
                                      <p:cBhvr>
                                        <p:cTn id="101" dur="750" fill="hold"/>
                                        <p:tgtEl>
                                          <p:spTgt spid="29"/>
                                        </p:tgtEl>
                                        <p:attrNameLst>
                                          <p:attrName>ppt_x</p:attrName>
                                        </p:attrNameLst>
                                      </p:cBhvr>
                                      <p:tavLst>
                                        <p:tav tm="0">
                                          <p:val>
                                            <p:fltVal val="0.5"/>
                                          </p:val>
                                        </p:tav>
                                        <p:tav tm="100000">
                                          <p:val>
                                            <p:strVal val="#ppt_x"/>
                                          </p:val>
                                        </p:tav>
                                      </p:tavLst>
                                    </p:anim>
                                    <p:anim calcmode="lin" valueType="num">
                                      <p:cBhvr>
                                        <p:cTn id="102" dur="750" fill="hold"/>
                                        <p:tgtEl>
                                          <p:spTgt spid="29"/>
                                        </p:tgtEl>
                                        <p:attrNameLst>
                                          <p:attrName>ppt_y</p:attrName>
                                        </p:attrNameLst>
                                      </p:cBhvr>
                                      <p:tavLst>
                                        <p:tav tm="0">
                                          <p:val>
                                            <p:fltVal val="0.5"/>
                                          </p:val>
                                        </p:tav>
                                        <p:tav tm="100000">
                                          <p:val>
                                            <p:strVal val="#ppt_y"/>
                                          </p:val>
                                        </p:tav>
                                      </p:tavLst>
                                    </p:anim>
                                  </p:childTnLst>
                                </p:cTn>
                              </p:par>
                              <p:par>
                                <p:cTn id="103" presetID="53" presetClass="entr" presetSubtype="528" fill="hold" grpId="0" nodeType="withEffect">
                                  <p:stCondLst>
                                    <p:cond delay="0"/>
                                  </p:stCondLst>
                                  <p:childTnLst>
                                    <p:set>
                                      <p:cBhvr>
                                        <p:cTn id="104" dur="1" fill="hold">
                                          <p:stCondLst>
                                            <p:cond delay="0"/>
                                          </p:stCondLst>
                                        </p:cTn>
                                        <p:tgtEl>
                                          <p:spTgt spid="22"/>
                                        </p:tgtEl>
                                        <p:attrNameLst>
                                          <p:attrName>style.visibility</p:attrName>
                                        </p:attrNameLst>
                                      </p:cBhvr>
                                      <p:to>
                                        <p:strVal val="visible"/>
                                      </p:to>
                                    </p:set>
                                    <p:anim calcmode="lin" valueType="num">
                                      <p:cBhvr>
                                        <p:cTn id="105" dur="750" fill="hold"/>
                                        <p:tgtEl>
                                          <p:spTgt spid="22"/>
                                        </p:tgtEl>
                                        <p:attrNameLst>
                                          <p:attrName>ppt_w</p:attrName>
                                        </p:attrNameLst>
                                      </p:cBhvr>
                                      <p:tavLst>
                                        <p:tav tm="0">
                                          <p:val>
                                            <p:fltVal val="0"/>
                                          </p:val>
                                        </p:tav>
                                        <p:tav tm="100000">
                                          <p:val>
                                            <p:strVal val="#ppt_w"/>
                                          </p:val>
                                        </p:tav>
                                      </p:tavLst>
                                    </p:anim>
                                    <p:anim calcmode="lin" valueType="num">
                                      <p:cBhvr>
                                        <p:cTn id="106" dur="750" fill="hold"/>
                                        <p:tgtEl>
                                          <p:spTgt spid="22"/>
                                        </p:tgtEl>
                                        <p:attrNameLst>
                                          <p:attrName>ppt_h</p:attrName>
                                        </p:attrNameLst>
                                      </p:cBhvr>
                                      <p:tavLst>
                                        <p:tav tm="0">
                                          <p:val>
                                            <p:fltVal val="0"/>
                                          </p:val>
                                        </p:tav>
                                        <p:tav tm="100000">
                                          <p:val>
                                            <p:strVal val="#ppt_h"/>
                                          </p:val>
                                        </p:tav>
                                      </p:tavLst>
                                    </p:anim>
                                    <p:animEffect transition="in" filter="fade">
                                      <p:cBhvr>
                                        <p:cTn id="107" dur="750"/>
                                        <p:tgtEl>
                                          <p:spTgt spid="22"/>
                                        </p:tgtEl>
                                      </p:cBhvr>
                                    </p:animEffect>
                                    <p:anim calcmode="lin" valueType="num">
                                      <p:cBhvr>
                                        <p:cTn id="108" dur="750" fill="hold"/>
                                        <p:tgtEl>
                                          <p:spTgt spid="22"/>
                                        </p:tgtEl>
                                        <p:attrNameLst>
                                          <p:attrName>ppt_x</p:attrName>
                                        </p:attrNameLst>
                                      </p:cBhvr>
                                      <p:tavLst>
                                        <p:tav tm="0">
                                          <p:val>
                                            <p:fltVal val="0.5"/>
                                          </p:val>
                                        </p:tav>
                                        <p:tav tm="100000">
                                          <p:val>
                                            <p:strVal val="#ppt_x"/>
                                          </p:val>
                                        </p:tav>
                                      </p:tavLst>
                                    </p:anim>
                                    <p:anim calcmode="lin" valueType="num">
                                      <p:cBhvr>
                                        <p:cTn id="109" dur="750" fill="hold"/>
                                        <p:tgtEl>
                                          <p:spTgt spid="22"/>
                                        </p:tgtEl>
                                        <p:attrNameLst>
                                          <p:attrName>ppt_y</p:attrName>
                                        </p:attrNameLst>
                                      </p:cBhvr>
                                      <p:tavLst>
                                        <p:tav tm="0">
                                          <p:val>
                                            <p:fltVal val="0.5"/>
                                          </p:val>
                                        </p:tav>
                                        <p:tav tm="100000">
                                          <p:val>
                                            <p:strVal val="#ppt_y"/>
                                          </p:val>
                                        </p:tav>
                                      </p:tavLst>
                                    </p:anim>
                                  </p:childTnLst>
                                </p:cTn>
                              </p:par>
                              <p:par>
                                <p:cTn id="110" presetID="53" presetClass="entr" presetSubtype="528" fill="hold" grpId="0" nodeType="withEffect">
                                  <p:stCondLst>
                                    <p:cond delay="0"/>
                                  </p:stCondLst>
                                  <p:childTnLst>
                                    <p:set>
                                      <p:cBhvr>
                                        <p:cTn id="111" dur="1" fill="hold">
                                          <p:stCondLst>
                                            <p:cond delay="0"/>
                                          </p:stCondLst>
                                        </p:cTn>
                                        <p:tgtEl>
                                          <p:spTgt spid="20"/>
                                        </p:tgtEl>
                                        <p:attrNameLst>
                                          <p:attrName>style.visibility</p:attrName>
                                        </p:attrNameLst>
                                      </p:cBhvr>
                                      <p:to>
                                        <p:strVal val="visible"/>
                                      </p:to>
                                    </p:set>
                                    <p:anim calcmode="lin" valueType="num">
                                      <p:cBhvr>
                                        <p:cTn id="112" dur="750" fill="hold"/>
                                        <p:tgtEl>
                                          <p:spTgt spid="20"/>
                                        </p:tgtEl>
                                        <p:attrNameLst>
                                          <p:attrName>ppt_w</p:attrName>
                                        </p:attrNameLst>
                                      </p:cBhvr>
                                      <p:tavLst>
                                        <p:tav tm="0">
                                          <p:val>
                                            <p:fltVal val="0"/>
                                          </p:val>
                                        </p:tav>
                                        <p:tav tm="100000">
                                          <p:val>
                                            <p:strVal val="#ppt_w"/>
                                          </p:val>
                                        </p:tav>
                                      </p:tavLst>
                                    </p:anim>
                                    <p:anim calcmode="lin" valueType="num">
                                      <p:cBhvr>
                                        <p:cTn id="113" dur="750" fill="hold"/>
                                        <p:tgtEl>
                                          <p:spTgt spid="20"/>
                                        </p:tgtEl>
                                        <p:attrNameLst>
                                          <p:attrName>ppt_h</p:attrName>
                                        </p:attrNameLst>
                                      </p:cBhvr>
                                      <p:tavLst>
                                        <p:tav tm="0">
                                          <p:val>
                                            <p:fltVal val="0"/>
                                          </p:val>
                                        </p:tav>
                                        <p:tav tm="100000">
                                          <p:val>
                                            <p:strVal val="#ppt_h"/>
                                          </p:val>
                                        </p:tav>
                                      </p:tavLst>
                                    </p:anim>
                                    <p:animEffect transition="in" filter="fade">
                                      <p:cBhvr>
                                        <p:cTn id="114" dur="750"/>
                                        <p:tgtEl>
                                          <p:spTgt spid="20"/>
                                        </p:tgtEl>
                                      </p:cBhvr>
                                    </p:animEffect>
                                    <p:anim calcmode="lin" valueType="num">
                                      <p:cBhvr>
                                        <p:cTn id="115" dur="750" fill="hold"/>
                                        <p:tgtEl>
                                          <p:spTgt spid="20"/>
                                        </p:tgtEl>
                                        <p:attrNameLst>
                                          <p:attrName>ppt_x</p:attrName>
                                        </p:attrNameLst>
                                      </p:cBhvr>
                                      <p:tavLst>
                                        <p:tav tm="0">
                                          <p:val>
                                            <p:fltVal val="0.5"/>
                                          </p:val>
                                        </p:tav>
                                        <p:tav tm="100000">
                                          <p:val>
                                            <p:strVal val="#ppt_x"/>
                                          </p:val>
                                        </p:tav>
                                      </p:tavLst>
                                    </p:anim>
                                    <p:anim calcmode="lin" valueType="num">
                                      <p:cBhvr>
                                        <p:cTn id="116" dur="750" fill="hold"/>
                                        <p:tgtEl>
                                          <p:spTgt spid="20"/>
                                        </p:tgtEl>
                                        <p:attrNameLst>
                                          <p:attrName>ppt_y</p:attrName>
                                        </p:attrNameLst>
                                      </p:cBhvr>
                                      <p:tavLst>
                                        <p:tav tm="0">
                                          <p:val>
                                            <p:fltVal val="0.5"/>
                                          </p:val>
                                        </p:tav>
                                        <p:tav tm="100000">
                                          <p:val>
                                            <p:strVal val="#ppt_y"/>
                                          </p:val>
                                        </p:tav>
                                      </p:tavLst>
                                    </p:anim>
                                  </p:childTnLst>
                                </p:cTn>
                              </p:par>
                              <p:par>
                                <p:cTn id="117" presetID="53" presetClass="entr" presetSubtype="528" fill="hold" grpId="0" nodeType="withEffect">
                                  <p:stCondLst>
                                    <p:cond delay="0"/>
                                  </p:stCondLst>
                                  <p:childTnLst>
                                    <p:set>
                                      <p:cBhvr>
                                        <p:cTn id="118" dur="1" fill="hold">
                                          <p:stCondLst>
                                            <p:cond delay="0"/>
                                          </p:stCondLst>
                                        </p:cTn>
                                        <p:tgtEl>
                                          <p:spTgt spid="24"/>
                                        </p:tgtEl>
                                        <p:attrNameLst>
                                          <p:attrName>style.visibility</p:attrName>
                                        </p:attrNameLst>
                                      </p:cBhvr>
                                      <p:to>
                                        <p:strVal val="visible"/>
                                      </p:to>
                                    </p:set>
                                    <p:anim calcmode="lin" valueType="num">
                                      <p:cBhvr>
                                        <p:cTn id="119" dur="750" fill="hold"/>
                                        <p:tgtEl>
                                          <p:spTgt spid="24"/>
                                        </p:tgtEl>
                                        <p:attrNameLst>
                                          <p:attrName>ppt_w</p:attrName>
                                        </p:attrNameLst>
                                      </p:cBhvr>
                                      <p:tavLst>
                                        <p:tav tm="0">
                                          <p:val>
                                            <p:fltVal val="0"/>
                                          </p:val>
                                        </p:tav>
                                        <p:tav tm="100000">
                                          <p:val>
                                            <p:strVal val="#ppt_w"/>
                                          </p:val>
                                        </p:tav>
                                      </p:tavLst>
                                    </p:anim>
                                    <p:anim calcmode="lin" valueType="num">
                                      <p:cBhvr>
                                        <p:cTn id="120" dur="750" fill="hold"/>
                                        <p:tgtEl>
                                          <p:spTgt spid="24"/>
                                        </p:tgtEl>
                                        <p:attrNameLst>
                                          <p:attrName>ppt_h</p:attrName>
                                        </p:attrNameLst>
                                      </p:cBhvr>
                                      <p:tavLst>
                                        <p:tav tm="0">
                                          <p:val>
                                            <p:fltVal val="0"/>
                                          </p:val>
                                        </p:tav>
                                        <p:tav tm="100000">
                                          <p:val>
                                            <p:strVal val="#ppt_h"/>
                                          </p:val>
                                        </p:tav>
                                      </p:tavLst>
                                    </p:anim>
                                    <p:animEffect transition="in" filter="fade">
                                      <p:cBhvr>
                                        <p:cTn id="121" dur="750"/>
                                        <p:tgtEl>
                                          <p:spTgt spid="24"/>
                                        </p:tgtEl>
                                      </p:cBhvr>
                                    </p:animEffect>
                                    <p:anim calcmode="lin" valueType="num">
                                      <p:cBhvr>
                                        <p:cTn id="122" dur="750" fill="hold"/>
                                        <p:tgtEl>
                                          <p:spTgt spid="24"/>
                                        </p:tgtEl>
                                        <p:attrNameLst>
                                          <p:attrName>ppt_x</p:attrName>
                                        </p:attrNameLst>
                                      </p:cBhvr>
                                      <p:tavLst>
                                        <p:tav tm="0">
                                          <p:val>
                                            <p:fltVal val="0.5"/>
                                          </p:val>
                                        </p:tav>
                                        <p:tav tm="100000">
                                          <p:val>
                                            <p:strVal val="#ppt_x"/>
                                          </p:val>
                                        </p:tav>
                                      </p:tavLst>
                                    </p:anim>
                                    <p:anim calcmode="lin" valueType="num">
                                      <p:cBhvr>
                                        <p:cTn id="123" dur="750" fill="hold"/>
                                        <p:tgtEl>
                                          <p:spTgt spid="24"/>
                                        </p:tgtEl>
                                        <p:attrNameLst>
                                          <p:attrName>ppt_y</p:attrName>
                                        </p:attrNameLst>
                                      </p:cBhvr>
                                      <p:tavLst>
                                        <p:tav tm="0">
                                          <p:val>
                                            <p:fltVal val="0.5"/>
                                          </p:val>
                                        </p:tav>
                                        <p:tav tm="100000">
                                          <p:val>
                                            <p:strVal val="#ppt_y"/>
                                          </p:val>
                                        </p:tav>
                                      </p:tavLst>
                                    </p:anim>
                                  </p:childTnLst>
                                </p:cTn>
                              </p:par>
                              <p:par>
                                <p:cTn id="124" presetID="53" presetClass="entr" presetSubtype="528" fill="hold" grpId="0" nodeType="withEffect">
                                  <p:stCondLst>
                                    <p:cond delay="0"/>
                                  </p:stCondLst>
                                  <p:childTnLst>
                                    <p:set>
                                      <p:cBhvr>
                                        <p:cTn id="125" dur="1" fill="hold">
                                          <p:stCondLst>
                                            <p:cond delay="0"/>
                                          </p:stCondLst>
                                        </p:cTn>
                                        <p:tgtEl>
                                          <p:spTgt spid="19"/>
                                        </p:tgtEl>
                                        <p:attrNameLst>
                                          <p:attrName>style.visibility</p:attrName>
                                        </p:attrNameLst>
                                      </p:cBhvr>
                                      <p:to>
                                        <p:strVal val="visible"/>
                                      </p:to>
                                    </p:set>
                                    <p:anim calcmode="lin" valueType="num">
                                      <p:cBhvr>
                                        <p:cTn id="126" dur="750" fill="hold"/>
                                        <p:tgtEl>
                                          <p:spTgt spid="19"/>
                                        </p:tgtEl>
                                        <p:attrNameLst>
                                          <p:attrName>ppt_w</p:attrName>
                                        </p:attrNameLst>
                                      </p:cBhvr>
                                      <p:tavLst>
                                        <p:tav tm="0">
                                          <p:val>
                                            <p:fltVal val="0"/>
                                          </p:val>
                                        </p:tav>
                                        <p:tav tm="100000">
                                          <p:val>
                                            <p:strVal val="#ppt_w"/>
                                          </p:val>
                                        </p:tav>
                                      </p:tavLst>
                                    </p:anim>
                                    <p:anim calcmode="lin" valueType="num">
                                      <p:cBhvr>
                                        <p:cTn id="127" dur="750" fill="hold"/>
                                        <p:tgtEl>
                                          <p:spTgt spid="19"/>
                                        </p:tgtEl>
                                        <p:attrNameLst>
                                          <p:attrName>ppt_h</p:attrName>
                                        </p:attrNameLst>
                                      </p:cBhvr>
                                      <p:tavLst>
                                        <p:tav tm="0">
                                          <p:val>
                                            <p:fltVal val="0"/>
                                          </p:val>
                                        </p:tav>
                                        <p:tav tm="100000">
                                          <p:val>
                                            <p:strVal val="#ppt_h"/>
                                          </p:val>
                                        </p:tav>
                                      </p:tavLst>
                                    </p:anim>
                                    <p:animEffect transition="in" filter="fade">
                                      <p:cBhvr>
                                        <p:cTn id="128" dur="750"/>
                                        <p:tgtEl>
                                          <p:spTgt spid="19"/>
                                        </p:tgtEl>
                                      </p:cBhvr>
                                    </p:animEffect>
                                    <p:anim calcmode="lin" valueType="num">
                                      <p:cBhvr>
                                        <p:cTn id="129" dur="750" fill="hold"/>
                                        <p:tgtEl>
                                          <p:spTgt spid="19"/>
                                        </p:tgtEl>
                                        <p:attrNameLst>
                                          <p:attrName>ppt_x</p:attrName>
                                        </p:attrNameLst>
                                      </p:cBhvr>
                                      <p:tavLst>
                                        <p:tav tm="0">
                                          <p:val>
                                            <p:fltVal val="0.5"/>
                                          </p:val>
                                        </p:tav>
                                        <p:tav tm="100000">
                                          <p:val>
                                            <p:strVal val="#ppt_x"/>
                                          </p:val>
                                        </p:tav>
                                      </p:tavLst>
                                    </p:anim>
                                    <p:anim calcmode="lin" valueType="num">
                                      <p:cBhvr>
                                        <p:cTn id="130" dur="750" fill="hold"/>
                                        <p:tgtEl>
                                          <p:spTgt spid="19"/>
                                        </p:tgtEl>
                                        <p:attrNameLst>
                                          <p:attrName>ppt_y</p:attrName>
                                        </p:attrNameLst>
                                      </p:cBhvr>
                                      <p:tavLst>
                                        <p:tav tm="0">
                                          <p:val>
                                            <p:fltVal val="0.5"/>
                                          </p:val>
                                        </p:tav>
                                        <p:tav tm="100000">
                                          <p:val>
                                            <p:strVal val="#ppt_y"/>
                                          </p:val>
                                        </p:tav>
                                      </p:tavLst>
                                    </p:anim>
                                  </p:childTnLst>
                                </p:cTn>
                              </p:par>
                            </p:childTnLst>
                          </p:cTn>
                        </p:par>
                        <p:par>
                          <p:cTn id="131" fill="hold">
                            <p:stCondLst>
                              <p:cond delay="3025"/>
                            </p:stCondLst>
                            <p:childTnLst>
                              <p:par>
                                <p:cTn id="132" presetID="26" presetClass="emph" presetSubtype="0" fill="hold" grpId="1" nodeType="afterEffect">
                                  <p:stCondLst>
                                    <p:cond delay="0"/>
                                  </p:stCondLst>
                                  <p:childTnLst>
                                    <p:animEffect transition="out" filter="fade">
                                      <p:cBhvr>
                                        <p:cTn id="133" dur="500" tmFilter="0, 0; .2, .5; .8, .5; 1, 0"/>
                                        <p:tgtEl>
                                          <p:spTgt spid="21"/>
                                        </p:tgtEl>
                                      </p:cBhvr>
                                    </p:animEffect>
                                    <p:animScale>
                                      <p:cBhvr>
                                        <p:cTn id="134" dur="250" autoRev="1" fill="hold"/>
                                        <p:tgtEl>
                                          <p:spTgt spid="21"/>
                                        </p:tgtEl>
                                      </p:cBhvr>
                                      <p:by x="105000" y="105000"/>
                                    </p:animScale>
                                  </p:childTnLst>
                                </p:cTn>
                              </p:par>
                              <p:par>
                                <p:cTn id="135" presetID="26" presetClass="emph" presetSubtype="0" fill="hold" grpId="1" nodeType="withEffect">
                                  <p:stCondLst>
                                    <p:cond delay="0"/>
                                  </p:stCondLst>
                                  <p:childTnLst>
                                    <p:animEffect transition="out" filter="fade">
                                      <p:cBhvr>
                                        <p:cTn id="136" dur="500" tmFilter="0, 0; .2, .5; .8, .5; 1, 0"/>
                                        <p:tgtEl>
                                          <p:spTgt spid="8"/>
                                        </p:tgtEl>
                                      </p:cBhvr>
                                    </p:animEffect>
                                    <p:animScale>
                                      <p:cBhvr>
                                        <p:cTn id="137" dur="250" autoRev="1" fill="hold"/>
                                        <p:tgtEl>
                                          <p:spTgt spid="8"/>
                                        </p:tgtEl>
                                      </p:cBhvr>
                                      <p:by x="105000" y="105000"/>
                                    </p:animScale>
                                  </p:childTnLst>
                                </p:cTn>
                              </p:par>
                              <p:par>
                                <p:cTn id="138" presetID="26" presetClass="emph" presetSubtype="0" fill="hold" grpId="1" nodeType="withEffect">
                                  <p:stCondLst>
                                    <p:cond delay="0"/>
                                  </p:stCondLst>
                                  <p:childTnLst>
                                    <p:animEffect transition="out" filter="fade">
                                      <p:cBhvr>
                                        <p:cTn id="139" dur="500" tmFilter="0, 0; .2, .5; .8, .5; 1, 0"/>
                                        <p:tgtEl>
                                          <p:spTgt spid="7"/>
                                        </p:tgtEl>
                                      </p:cBhvr>
                                    </p:animEffect>
                                    <p:animScale>
                                      <p:cBhvr>
                                        <p:cTn id="140" dur="250" autoRev="1" fill="hold"/>
                                        <p:tgtEl>
                                          <p:spTgt spid="7"/>
                                        </p:tgtEl>
                                      </p:cBhvr>
                                      <p:by x="105000" y="105000"/>
                                    </p:animScale>
                                  </p:childTnLst>
                                </p:cTn>
                              </p:par>
                              <p:par>
                                <p:cTn id="141" presetID="26" presetClass="emph" presetSubtype="0" fill="hold" grpId="1" nodeType="withEffect">
                                  <p:stCondLst>
                                    <p:cond delay="0"/>
                                  </p:stCondLst>
                                  <p:childTnLst>
                                    <p:animEffect transition="out" filter="fade">
                                      <p:cBhvr>
                                        <p:cTn id="142" dur="500" tmFilter="0, 0; .2, .5; .8, .5; 1, 0"/>
                                        <p:tgtEl>
                                          <p:spTgt spid="27"/>
                                        </p:tgtEl>
                                      </p:cBhvr>
                                    </p:animEffect>
                                    <p:animScale>
                                      <p:cBhvr>
                                        <p:cTn id="143" dur="250" autoRev="1" fill="hold"/>
                                        <p:tgtEl>
                                          <p:spTgt spid="27"/>
                                        </p:tgtEl>
                                      </p:cBhvr>
                                      <p:by x="105000" y="105000"/>
                                    </p:animScale>
                                  </p:childTnLst>
                                </p:cTn>
                              </p:par>
                              <p:par>
                                <p:cTn id="144" presetID="26" presetClass="emph" presetSubtype="0" fill="hold" grpId="1" nodeType="withEffect">
                                  <p:stCondLst>
                                    <p:cond delay="0"/>
                                  </p:stCondLst>
                                  <p:childTnLst>
                                    <p:animEffect transition="out" filter="fade">
                                      <p:cBhvr>
                                        <p:cTn id="145" dur="500" tmFilter="0, 0; .2, .5; .8, .5; 1, 0"/>
                                        <p:tgtEl>
                                          <p:spTgt spid="18"/>
                                        </p:tgtEl>
                                      </p:cBhvr>
                                    </p:animEffect>
                                    <p:animScale>
                                      <p:cBhvr>
                                        <p:cTn id="146" dur="250" autoRev="1" fill="hold"/>
                                        <p:tgtEl>
                                          <p:spTgt spid="18"/>
                                        </p:tgtEl>
                                      </p:cBhvr>
                                      <p:by x="105000" y="105000"/>
                                    </p:animScale>
                                  </p:childTnLst>
                                </p:cTn>
                              </p:par>
                              <p:par>
                                <p:cTn id="147" presetID="26" presetClass="emph" presetSubtype="0" fill="hold" grpId="1" nodeType="withEffect">
                                  <p:stCondLst>
                                    <p:cond delay="0"/>
                                  </p:stCondLst>
                                  <p:childTnLst>
                                    <p:animEffect transition="out" filter="fade">
                                      <p:cBhvr>
                                        <p:cTn id="148" dur="500" tmFilter="0, 0; .2, .5; .8, .5; 1, 0"/>
                                        <p:tgtEl>
                                          <p:spTgt spid="31"/>
                                        </p:tgtEl>
                                      </p:cBhvr>
                                    </p:animEffect>
                                    <p:animScale>
                                      <p:cBhvr>
                                        <p:cTn id="149" dur="250" autoRev="1" fill="hold"/>
                                        <p:tgtEl>
                                          <p:spTgt spid="31"/>
                                        </p:tgtEl>
                                      </p:cBhvr>
                                      <p:by x="105000" y="105000"/>
                                    </p:animScale>
                                  </p:childTnLst>
                                </p:cTn>
                              </p:par>
                              <p:par>
                                <p:cTn id="150" presetID="26" presetClass="emph" presetSubtype="0" fill="hold" grpId="1" nodeType="withEffect">
                                  <p:stCondLst>
                                    <p:cond delay="0"/>
                                  </p:stCondLst>
                                  <p:childTnLst>
                                    <p:animEffect transition="out" filter="fade">
                                      <p:cBhvr>
                                        <p:cTn id="151" dur="500" tmFilter="0, 0; .2, .5; .8, .5; 1, 0"/>
                                        <p:tgtEl>
                                          <p:spTgt spid="30"/>
                                        </p:tgtEl>
                                      </p:cBhvr>
                                    </p:animEffect>
                                    <p:animScale>
                                      <p:cBhvr>
                                        <p:cTn id="152" dur="250" autoRev="1" fill="hold"/>
                                        <p:tgtEl>
                                          <p:spTgt spid="30"/>
                                        </p:tgtEl>
                                      </p:cBhvr>
                                      <p:by x="105000" y="105000"/>
                                    </p:animScale>
                                  </p:childTnLst>
                                </p:cTn>
                              </p:par>
                              <p:par>
                                <p:cTn id="153" presetID="26" presetClass="emph" presetSubtype="0" fill="hold" grpId="1" nodeType="withEffect">
                                  <p:stCondLst>
                                    <p:cond delay="0"/>
                                  </p:stCondLst>
                                  <p:childTnLst>
                                    <p:animEffect transition="out" filter="fade">
                                      <p:cBhvr>
                                        <p:cTn id="154" dur="500" tmFilter="0, 0; .2, .5; .8, .5; 1, 0"/>
                                        <p:tgtEl>
                                          <p:spTgt spid="29"/>
                                        </p:tgtEl>
                                      </p:cBhvr>
                                    </p:animEffect>
                                    <p:animScale>
                                      <p:cBhvr>
                                        <p:cTn id="155" dur="250" autoRev="1" fill="hold"/>
                                        <p:tgtEl>
                                          <p:spTgt spid="29"/>
                                        </p:tgtEl>
                                      </p:cBhvr>
                                      <p:by x="105000" y="105000"/>
                                    </p:animScale>
                                  </p:childTnLst>
                                </p:cTn>
                              </p:par>
                              <p:par>
                                <p:cTn id="156" presetID="26" presetClass="emph" presetSubtype="0" fill="hold" grpId="1" nodeType="withEffect">
                                  <p:stCondLst>
                                    <p:cond delay="0"/>
                                  </p:stCondLst>
                                  <p:childTnLst>
                                    <p:animEffect transition="out" filter="fade">
                                      <p:cBhvr>
                                        <p:cTn id="157" dur="500" tmFilter="0, 0; .2, .5; .8, .5; 1, 0"/>
                                        <p:tgtEl>
                                          <p:spTgt spid="22"/>
                                        </p:tgtEl>
                                      </p:cBhvr>
                                    </p:animEffect>
                                    <p:animScale>
                                      <p:cBhvr>
                                        <p:cTn id="158" dur="250" autoRev="1" fill="hold"/>
                                        <p:tgtEl>
                                          <p:spTgt spid="22"/>
                                        </p:tgtEl>
                                      </p:cBhvr>
                                      <p:by x="105000" y="105000"/>
                                    </p:animScale>
                                  </p:childTnLst>
                                </p:cTn>
                              </p:par>
                              <p:par>
                                <p:cTn id="159" presetID="26" presetClass="emph" presetSubtype="0" fill="hold" grpId="1" nodeType="withEffect">
                                  <p:stCondLst>
                                    <p:cond delay="0"/>
                                  </p:stCondLst>
                                  <p:childTnLst>
                                    <p:animEffect transition="out" filter="fade">
                                      <p:cBhvr>
                                        <p:cTn id="160" dur="500" tmFilter="0, 0; .2, .5; .8, .5; 1, 0"/>
                                        <p:tgtEl>
                                          <p:spTgt spid="20"/>
                                        </p:tgtEl>
                                      </p:cBhvr>
                                    </p:animEffect>
                                    <p:animScale>
                                      <p:cBhvr>
                                        <p:cTn id="161" dur="250" autoRev="1" fill="hold"/>
                                        <p:tgtEl>
                                          <p:spTgt spid="20"/>
                                        </p:tgtEl>
                                      </p:cBhvr>
                                      <p:by x="105000" y="105000"/>
                                    </p:animScale>
                                  </p:childTnLst>
                                </p:cTn>
                              </p:par>
                              <p:par>
                                <p:cTn id="162" presetID="26" presetClass="emph" presetSubtype="0" fill="hold" grpId="1" nodeType="withEffect">
                                  <p:stCondLst>
                                    <p:cond delay="0"/>
                                  </p:stCondLst>
                                  <p:childTnLst>
                                    <p:animEffect transition="out" filter="fade">
                                      <p:cBhvr>
                                        <p:cTn id="163" dur="500" tmFilter="0, 0; .2, .5; .8, .5; 1, 0"/>
                                        <p:tgtEl>
                                          <p:spTgt spid="24"/>
                                        </p:tgtEl>
                                      </p:cBhvr>
                                    </p:animEffect>
                                    <p:animScale>
                                      <p:cBhvr>
                                        <p:cTn id="164" dur="250" autoRev="1" fill="hold"/>
                                        <p:tgtEl>
                                          <p:spTgt spid="24"/>
                                        </p:tgtEl>
                                      </p:cBhvr>
                                      <p:by x="105000" y="105000"/>
                                    </p:animScale>
                                  </p:childTnLst>
                                </p:cTn>
                              </p:par>
                              <p:par>
                                <p:cTn id="165" presetID="26" presetClass="emph" presetSubtype="0" fill="hold" grpId="1" nodeType="withEffect">
                                  <p:stCondLst>
                                    <p:cond delay="0"/>
                                  </p:stCondLst>
                                  <p:childTnLst>
                                    <p:animEffect transition="out" filter="fade">
                                      <p:cBhvr>
                                        <p:cTn id="166" dur="500" tmFilter="0, 0; .2, .5; .8, .5; 1, 0"/>
                                        <p:tgtEl>
                                          <p:spTgt spid="19"/>
                                        </p:tgtEl>
                                      </p:cBhvr>
                                    </p:animEffect>
                                    <p:animScale>
                                      <p:cBhvr>
                                        <p:cTn id="167" dur="250"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7" grpId="1" animBg="1"/>
      <p:bldP spid="8" grpId="0" animBg="1"/>
      <p:bldP spid="8" grpId="1" animBg="1"/>
      <p:bldP spid="11" grpId="0"/>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4" grpId="0" animBg="1"/>
      <p:bldP spid="24" grpId="1" animBg="1"/>
      <p:bldP spid="27" grpId="0" animBg="1"/>
      <p:bldP spid="27" grpId="1" animBg="1"/>
      <p:bldP spid="29" grpId="0" animBg="1"/>
      <p:bldP spid="29" grpId="1" animBg="1"/>
      <p:bldP spid="30" grpId="0" animBg="1"/>
      <p:bldP spid="30" grpId="1" animBg="1"/>
      <p:bldP spid="31" grpId="0" animBg="1"/>
      <p:bldP spid="31" grpId="1" animBg="1"/>
      <p:bldP spid="26" grpId="0"/>
      <p:bldP spid="33" grpId="0"/>
      <p:bldP spid="34" grpId="0"/>
      <p:bldP spid="3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图示 36"/>
          <p:cNvGraphicFramePr/>
          <p:nvPr>
            <p:extLst/>
          </p:nvPr>
        </p:nvGraphicFramePr>
        <p:xfrm>
          <a:off x="286939" y="1709738"/>
          <a:ext cx="4673600" cy="42571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6" name="矩形 45"/>
          <p:cNvSpPr/>
          <p:nvPr/>
        </p:nvSpPr>
        <p:spPr>
          <a:xfrm>
            <a:off x="6610267" y="2626231"/>
            <a:ext cx="3475028" cy="286232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输入您的文本在此输入您的文本在此输入您的文本在此输入您的文本在此输入您的文本在此输入您的文本在此输入您的文本在此输入您的文本在此输入您的文本在此输入您的文本在此输入您的文本在此输入您的文本</a:t>
            </a:r>
            <a:r>
              <a:rPr kumimoji="0" lang="zh-CN" altLang="en-US" sz="1200" b="0" i="0" u="none" strike="noStrike" kern="1200" cap="none" spc="0" normalizeH="0" baseline="0" noProof="0" dirty="0">
                <a:ln>
                  <a:noFill/>
                </a:ln>
                <a:solidFill>
                  <a:srgbClr val="F7B902"/>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在此输入您的文本在此输入您的文本在此输入您的文本</a:t>
            </a:r>
            <a:endParaRPr kumimoji="0" lang="en-US" altLang="zh-CN" sz="1200" b="0" i="0" u="none" strike="noStrike" kern="1200" cap="none" spc="0" normalizeH="0" baseline="0" noProof="0" dirty="0">
              <a:ln>
                <a:noFill/>
              </a:ln>
              <a:solidFill>
                <a:srgbClr val="F7B902"/>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F7B902"/>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F7B902"/>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输入您的文本在此输入您的文本在此输入您的文本在此输入您的文本在此输入您的文本在此输入您的文本在此输入您的文本在此输入您的文本在此输入您的文本在此输入您的文本在此输入您的文本在此输入您的文本</a:t>
            </a:r>
            <a:r>
              <a:rPr kumimoji="0" lang="zh-CN" altLang="en-US" sz="1200" b="0" i="0" u="none" strike="noStrike" kern="1200" cap="none" spc="0" normalizeH="0" baseline="0" noProof="0" dirty="0">
                <a:ln>
                  <a:noFill/>
                </a:ln>
                <a:solidFill>
                  <a:srgbClr val="F7B902"/>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在此输入您的文本在此输入您的文本在此输入您的文本</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F7B902"/>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KSO_Shape">
            <a:extLst>
              <a:ext uri="{FF2B5EF4-FFF2-40B4-BE49-F238E27FC236}">
                <a16:creationId xmlns:a16="http://schemas.microsoft.com/office/drawing/2014/main" id="{C83574BD-5AD4-497C-9E69-5C6C0CF3419E}"/>
              </a:ext>
            </a:extLst>
          </p:cNvPr>
          <p:cNvSpPr>
            <a:spLocks/>
          </p:cNvSpPr>
          <p:nvPr/>
        </p:nvSpPr>
        <p:spPr bwMode="auto">
          <a:xfrm>
            <a:off x="2540419" y="2460579"/>
            <a:ext cx="513458" cy="552105"/>
          </a:xfrm>
          <a:custGeom>
            <a:avLst/>
            <a:gdLst>
              <a:gd name="T0" fmla="*/ 1753292 w 4636"/>
              <a:gd name="T1" fmla="*/ 1304768 h 4986"/>
              <a:gd name="T2" fmla="*/ 1683756 w 4636"/>
              <a:gd name="T3" fmla="*/ 1479374 h 4986"/>
              <a:gd name="T4" fmla="*/ 1569137 w 4636"/>
              <a:gd name="T5" fmla="*/ 1631438 h 4986"/>
              <a:gd name="T6" fmla="*/ 1415547 w 4636"/>
              <a:gd name="T7" fmla="*/ 1755611 h 4986"/>
              <a:gd name="T8" fmla="*/ 1230628 w 4636"/>
              <a:gd name="T9" fmla="*/ 1845779 h 4986"/>
              <a:gd name="T10" fmla="*/ 1020493 w 4636"/>
              <a:gd name="T11" fmla="*/ 1896594 h 4986"/>
              <a:gd name="T12" fmla="*/ 817235 w 4636"/>
              <a:gd name="T13" fmla="*/ 1902708 h 4986"/>
              <a:gd name="T14" fmla="*/ 601369 w 4636"/>
              <a:gd name="T15" fmla="*/ 1865647 h 4986"/>
              <a:gd name="T16" fmla="*/ 408426 w 4636"/>
              <a:gd name="T17" fmla="*/ 1786558 h 4986"/>
              <a:gd name="T18" fmla="*/ 244521 w 4636"/>
              <a:gd name="T19" fmla="*/ 1671937 h 4986"/>
              <a:gd name="T20" fmla="*/ 117294 w 4636"/>
              <a:gd name="T21" fmla="*/ 1527897 h 4986"/>
              <a:gd name="T22" fmla="*/ 33622 w 4636"/>
              <a:gd name="T23" fmla="*/ 1359022 h 4986"/>
              <a:gd name="T24" fmla="*/ 382 w 4636"/>
              <a:gd name="T25" fmla="*/ 1173336 h 4986"/>
              <a:gd name="T26" fmla="*/ 9170 w 4636"/>
              <a:gd name="T27" fmla="*/ 1046107 h 4986"/>
              <a:gd name="T28" fmla="*/ 44319 w 4636"/>
              <a:gd name="T29" fmla="*/ 918114 h 4986"/>
              <a:gd name="T30" fmla="*/ 104303 w 4636"/>
              <a:gd name="T31" fmla="*/ 799672 h 4986"/>
              <a:gd name="T32" fmla="*/ 224654 w 4636"/>
              <a:gd name="T33" fmla="*/ 654103 h 4986"/>
              <a:gd name="T34" fmla="*/ 458477 w 4636"/>
              <a:gd name="T35" fmla="*/ 495927 h 4986"/>
              <a:gd name="T36" fmla="*/ 1413637 w 4636"/>
              <a:gd name="T37" fmla="*/ 551327 h 4986"/>
              <a:gd name="T38" fmla="*/ 1619952 w 4636"/>
              <a:gd name="T39" fmla="*/ 733956 h 4986"/>
              <a:gd name="T40" fmla="*/ 1693690 w 4636"/>
              <a:gd name="T41" fmla="*/ 845520 h 4986"/>
              <a:gd name="T42" fmla="*/ 1744122 w 4636"/>
              <a:gd name="T43" fmla="*/ 968165 h 4986"/>
              <a:gd name="T44" fmla="*/ 1768957 w 4636"/>
              <a:gd name="T45" fmla="*/ 1099215 h 4986"/>
              <a:gd name="T46" fmla="*/ 810740 w 4636"/>
              <a:gd name="T47" fmla="*/ 1403342 h 4986"/>
              <a:gd name="T48" fmla="*/ 749610 w 4636"/>
              <a:gd name="T49" fmla="*/ 1364371 h 4986"/>
              <a:gd name="T50" fmla="*/ 721337 w 4636"/>
              <a:gd name="T51" fmla="*/ 1311646 h 4986"/>
              <a:gd name="T52" fmla="*/ 574242 w 4636"/>
              <a:gd name="T53" fmla="*/ 1220331 h 4986"/>
              <a:gd name="T54" fmla="*/ 590289 w 4636"/>
              <a:gd name="T55" fmla="*/ 1349853 h 4986"/>
              <a:gd name="T56" fmla="*/ 636519 w 4636"/>
              <a:gd name="T57" fmla="*/ 1442696 h 4986"/>
              <a:gd name="T58" fmla="*/ 705290 w 4636"/>
              <a:gd name="T59" fmla="*/ 1500770 h 4986"/>
              <a:gd name="T60" fmla="*/ 835956 w 4636"/>
              <a:gd name="T61" fmla="*/ 1679961 h 4986"/>
              <a:gd name="T62" fmla="*/ 1024696 w 4636"/>
              <a:gd name="T63" fmla="*/ 1517199 h 4986"/>
              <a:gd name="T64" fmla="*/ 1127089 w 4636"/>
              <a:gd name="T65" fmla="*/ 1453011 h 4986"/>
              <a:gd name="T66" fmla="*/ 1182488 w 4636"/>
              <a:gd name="T67" fmla="*/ 1354819 h 4986"/>
              <a:gd name="T68" fmla="*/ 1193950 w 4636"/>
              <a:gd name="T69" fmla="*/ 1246694 h 4986"/>
              <a:gd name="T70" fmla="*/ 1176375 w 4636"/>
              <a:gd name="T71" fmla="*/ 1166459 h 4986"/>
              <a:gd name="T72" fmla="*/ 1133584 w 4636"/>
              <a:gd name="T73" fmla="*/ 1100361 h 4986"/>
              <a:gd name="T74" fmla="*/ 1066341 w 4636"/>
              <a:gd name="T75" fmla="*/ 1049164 h 4986"/>
              <a:gd name="T76" fmla="*/ 943316 w 4636"/>
              <a:gd name="T77" fmla="*/ 710650 h 4986"/>
              <a:gd name="T78" fmla="*/ 992220 w 4636"/>
              <a:gd name="T79" fmla="*/ 732810 h 4986"/>
              <a:gd name="T80" fmla="*/ 1028899 w 4636"/>
              <a:gd name="T81" fmla="*/ 775984 h 4986"/>
              <a:gd name="T82" fmla="*/ 1183634 w 4636"/>
              <a:gd name="T83" fmla="*/ 862332 h 4986"/>
              <a:gd name="T84" fmla="*/ 1156126 w 4636"/>
              <a:gd name="T85" fmla="*/ 728989 h 4986"/>
              <a:gd name="T86" fmla="*/ 1112953 w 4636"/>
              <a:gd name="T87" fmla="*/ 665566 h 4986"/>
              <a:gd name="T88" fmla="*/ 1054879 w 4636"/>
              <a:gd name="T89" fmla="*/ 620481 h 4986"/>
              <a:gd name="T90" fmla="*/ 971207 w 4636"/>
              <a:gd name="T91" fmla="*/ 591062 h 4986"/>
              <a:gd name="T92" fmla="*/ 831753 w 4636"/>
              <a:gd name="T93" fmla="*/ 588005 h 4986"/>
              <a:gd name="T94" fmla="*/ 707201 w 4636"/>
              <a:gd name="T95" fmla="*/ 635382 h 4986"/>
              <a:gd name="T96" fmla="*/ 628877 w 4636"/>
              <a:gd name="T97" fmla="*/ 713324 h 4986"/>
              <a:gd name="T98" fmla="*/ 596784 w 4636"/>
              <a:gd name="T99" fmla="*/ 822978 h 4986"/>
              <a:gd name="T100" fmla="*/ 609010 w 4636"/>
              <a:gd name="T101" fmla="*/ 933779 h 4986"/>
              <a:gd name="T102" fmla="*/ 664409 w 4636"/>
              <a:gd name="T103" fmla="*/ 1020508 h 4986"/>
              <a:gd name="T104" fmla="*/ 780175 w 4636"/>
              <a:gd name="T105" fmla="*/ 1086989 h 4986"/>
              <a:gd name="T106" fmla="*/ 829461 w 4636"/>
              <a:gd name="T107" fmla="*/ 963962 h 4986"/>
              <a:gd name="T108" fmla="*/ 750374 w 4636"/>
              <a:gd name="T109" fmla="*/ 897100 h 4986"/>
              <a:gd name="T110" fmla="*/ 740440 w 4636"/>
              <a:gd name="T111" fmla="*/ 809988 h 4986"/>
              <a:gd name="T112" fmla="*/ 788198 w 4636"/>
              <a:gd name="T113" fmla="*/ 733192 h 4986"/>
              <a:gd name="T114" fmla="*/ 943316 w 4636"/>
              <a:gd name="T115" fmla="*/ 1136276 h 4986"/>
              <a:gd name="T116" fmla="*/ 1017437 w 4636"/>
              <a:gd name="T117" fmla="*/ 1185945 h 4986"/>
              <a:gd name="T118" fmla="*/ 1045709 w 4636"/>
              <a:gd name="T119" fmla="*/ 1231411 h 4986"/>
              <a:gd name="T120" fmla="*/ 1048766 w 4636"/>
              <a:gd name="T121" fmla="*/ 1299801 h 4986"/>
              <a:gd name="T122" fmla="*/ 1017819 w 4636"/>
              <a:gd name="T123" fmla="*/ 1372395 h 4986"/>
              <a:gd name="T124" fmla="*/ 965858 w 4636"/>
              <a:gd name="T125" fmla="*/ 1409838 h 49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636" h="4986">
                <a:moveTo>
                  <a:pt x="4636" y="3019"/>
                </a:moveTo>
                <a:lnTo>
                  <a:pt x="4636" y="3019"/>
                </a:lnTo>
                <a:lnTo>
                  <a:pt x="4635" y="3071"/>
                </a:lnTo>
                <a:lnTo>
                  <a:pt x="4633" y="3121"/>
                </a:lnTo>
                <a:lnTo>
                  <a:pt x="4629" y="3171"/>
                </a:lnTo>
                <a:lnTo>
                  <a:pt x="4624" y="3221"/>
                </a:lnTo>
                <a:lnTo>
                  <a:pt x="4618" y="3270"/>
                </a:lnTo>
                <a:lnTo>
                  <a:pt x="4609" y="3319"/>
                </a:lnTo>
                <a:lnTo>
                  <a:pt x="4600" y="3367"/>
                </a:lnTo>
                <a:lnTo>
                  <a:pt x="4589" y="3415"/>
                </a:lnTo>
                <a:lnTo>
                  <a:pt x="4577" y="3464"/>
                </a:lnTo>
                <a:lnTo>
                  <a:pt x="4563" y="3511"/>
                </a:lnTo>
                <a:lnTo>
                  <a:pt x="4548" y="3557"/>
                </a:lnTo>
                <a:lnTo>
                  <a:pt x="4532" y="3605"/>
                </a:lnTo>
                <a:lnTo>
                  <a:pt x="4515" y="3650"/>
                </a:lnTo>
                <a:lnTo>
                  <a:pt x="4496" y="3696"/>
                </a:lnTo>
                <a:lnTo>
                  <a:pt x="4476" y="3740"/>
                </a:lnTo>
                <a:lnTo>
                  <a:pt x="4454" y="3785"/>
                </a:lnTo>
                <a:lnTo>
                  <a:pt x="4431" y="3829"/>
                </a:lnTo>
                <a:lnTo>
                  <a:pt x="4407" y="3872"/>
                </a:lnTo>
                <a:lnTo>
                  <a:pt x="4382" y="3915"/>
                </a:lnTo>
                <a:lnTo>
                  <a:pt x="4357" y="3957"/>
                </a:lnTo>
                <a:lnTo>
                  <a:pt x="4330" y="3999"/>
                </a:lnTo>
                <a:lnTo>
                  <a:pt x="4300" y="4039"/>
                </a:lnTo>
                <a:lnTo>
                  <a:pt x="4271" y="4080"/>
                </a:lnTo>
                <a:lnTo>
                  <a:pt x="4240" y="4119"/>
                </a:lnTo>
                <a:lnTo>
                  <a:pt x="4209" y="4157"/>
                </a:lnTo>
                <a:lnTo>
                  <a:pt x="4176" y="4196"/>
                </a:lnTo>
                <a:lnTo>
                  <a:pt x="4141" y="4233"/>
                </a:lnTo>
                <a:lnTo>
                  <a:pt x="4107" y="4270"/>
                </a:lnTo>
                <a:lnTo>
                  <a:pt x="4071" y="4307"/>
                </a:lnTo>
                <a:lnTo>
                  <a:pt x="4034" y="4341"/>
                </a:lnTo>
                <a:lnTo>
                  <a:pt x="3996" y="4376"/>
                </a:lnTo>
                <a:lnTo>
                  <a:pt x="3957" y="4410"/>
                </a:lnTo>
                <a:lnTo>
                  <a:pt x="3917" y="4443"/>
                </a:lnTo>
                <a:lnTo>
                  <a:pt x="3876" y="4475"/>
                </a:lnTo>
                <a:lnTo>
                  <a:pt x="3835" y="4506"/>
                </a:lnTo>
                <a:lnTo>
                  <a:pt x="3792" y="4537"/>
                </a:lnTo>
                <a:lnTo>
                  <a:pt x="3749" y="4566"/>
                </a:lnTo>
                <a:lnTo>
                  <a:pt x="3705" y="4595"/>
                </a:lnTo>
                <a:lnTo>
                  <a:pt x="3660" y="4623"/>
                </a:lnTo>
                <a:lnTo>
                  <a:pt x="3614" y="4650"/>
                </a:lnTo>
                <a:lnTo>
                  <a:pt x="3567" y="4676"/>
                </a:lnTo>
                <a:lnTo>
                  <a:pt x="3520" y="4701"/>
                </a:lnTo>
                <a:lnTo>
                  <a:pt x="3472" y="4725"/>
                </a:lnTo>
                <a:lnTo>
                  <a:pt x="3422" y="4748"/>
                </a:lnTo>
                <a:lnTo>
                  <a:pt x="3373" y="4770"/>
                </a:lnTo>
                <a:lnTo>
                  <a:pt x="3322" y="4792"/>
                </a:lnTo>
                <a:lnTo>
                  <a:pt x="3272" y="4812"/>
                </a:lnTo>
                <a:lnTo>
                  <a:pt x="3221" y="4831"/>
                </a:lnTo>
                <a:lnTo>
                  <a:pt x="3168" y="4849"/>
                </a:lnTo>
                <a:lnTo>
                  <a:pt x="3114" y="4867"/>
                </a:lnTo>
                <a:lnTo>
                  <a:pt x="3062" y="4883"/>
                </a:lnTo>
                <a:lnTo>
                  <a:pt x="3007" y="4897"/>
                </a:lnTo>
                <a:lnTo>
                  <a:pt x="2952" y="4911"/>
                </a:lnTo>
                <a:lnTo>
                  <a:pt x="2897" y="4924"/>
                </a:lnTo>
                <a:lnTo>
                  <a:pt x="2841" y="4935"/>
                </a:lnTo>
                <a:lnTo>
                  <a:pt x="2785" y="4946"/>
                </a:lnTo>
                <a:lnTo>
                  <a:pt x="2729" y="4955"/>
                </a:lnTo>
                <a:lnTo>
                  <a:pt x="2671" y="4964"/>
                </a:lnTo>
                <a:lnTo>
                  <a:pt x="2613" y="4970"/>
                </a:lnTo>
                <a:lnTo>
                  <a:pt x="2555" y="4975"/>
                </a:lnTo>
                <a:lnTo>
                  <a:pt x="2496" y="4980"/>
                </a:lnTo>
                <a:lnTo>
                  <a:pt x="2437" y="4984"/>
                </a:lnTo>
                <a:lnTo>
                  <a:pt x="2377" y="4986"/>
                </a:lnTo>
                <a:lnTo>
                  <a:pt x="2318" y="4986"/>
                </a:lnTo>
                <a:lnTo>
                  <a:pt x="2258" y="4986"/>
                </a:lnTo>
                <a:lnTo>
                  <a:pt x="2199" y="4984"/>
                </a:lnTo>
                <a:lnTo>
                  <a:pt x="2139" y="4980"/>
                </a:lnTo>
                <a:lnTo>
                  <a:pt x="2081" y="4975"/>
                </a:lnTo>
                <a:lnTo>
                  <a:pt x="2022" y="4970"/>
                </a:lnTo>
                <a:lnTo>
                  <a:pt x="1964" y="4964"/>
                </a:lnTo>
                <a:lnTo>
                  <a:pt x="1908" y="4955"/>
                </a:lnTo>
                <a:lnTo>
                  <a:pt x="1851" y="4946"/>
                </a:lnTo>
                <a:lnTo>
                  <a:pt x="1794" y="4935"/>
                </a:lnTo>
                <a:lnTo>
                  <a:pt x="1738" y="4924"/>
                </a:lnTo>
                <a:lnTo>
                  <a:pt x="1683" y="4911"/>
                </a:lnTo>
                <a:lnTo>
                  <a:pt x="1628" y="4897"/>
                </a:lnTo>
                <a:lnTo>
                  <a:pt x="1574" y="4883"/>
                </a:lnTo>
                <a:lnTo>
                  <a:pt x="1521" y="4867"/>
                </a:lnTo>
                <a:lnTo>
                  <a:pt x="1468" y="4849"/>
                </a:lnTo>
                <a:lnTo>
                  <a:pt x="1416" y="4831"/>
                </a:lnTo>
                <a:lnTo>
                  <a:pt x="1364" y="4812"/>
                </a:lnTo>
                <a:lnTo>
                  <a:pt x="1313" y="4792"/>
                </a:lnTo>
                <a:lnTo>
                  <a:pt x="1262" y="4770"/>
                </a:lnTo>
                <a:lnTo>
                  <a:pt x="1213" y="4748"/>
                </a:lnTo>
                <a:lnTo>
                  <a:pt x="1163" y="4725"/>
                </a:lnTo>
                <a:lnTo>
                  <a:pt x="1116" y="4701"/>
                </a:lnTo>
                <a:lnTo>
                  <a:pt x="1069" y="4676"/>
                </a:lnTo>
                <a:lnTo>
                  <a:pt x="1021" y="4650"/>
                </a:lnTo>
                <a:lnTo>
                  <a:pt x="976" y="4623"/>
                </a:lnTo>
                <a:lnTo>
                  <a:pt x="931" y="4595"/>
                </a:lnTo>
                <a:lnTo>
                  <a:pt x="887" y="4566"/>
                </a:lnTo>
                <a:lnTo>
                  <a:pt x="843" y="4537"/>
                </a:lnTo>
                <a:lnTo>
                  <a:pt x="801" y="4506"/>
                </a:lnTo>
                <a:lnTo>
                  <a:pt x="759" y="4475"/>
                </a:lnTo>
                <a:lnTo>
                  <a:pt x="719" y="4443"/>
                </a:lnTo>
                <a:lnTo>
                  <a:pt x="679" y="4410"/>
                </a:lnTo>
                <a:lnTo>
                  <a:pt x="640" y="4376"/>
                </a:lnTo>
                <a:lnTo>
                  <a:pt x="602" y="4341"/>
                </a:lnTo>
                <a:lnTo>
                  <a:pt x="565" y="4307"/>
                </a:lnTo>
                <a:lnTo>
                  <a:pt x="529" y="4270"/>
                </a:lnTo>
                <a:lnTo>
                  <a:pt x="494" y="4233"/>
                </a:lnTo>
                <a:lnTo>
                  <a:pt x="460" y="4196"/>
                </a:lnTo>
                <a:lnTo>
                  <a:pt x="428" y="4157"/>
                </a:lnTo>
                <a:lnTo>
                  <a:pt x="396" y="4119"/>
                </a:lnTo>
                <a:lnTo>
                  <a:pt x="364" y="4080"/>
                </a:lnTo>
                <a:lnTo>
                  <a:pt x="335" y="4039"/>
                </a:lnTo>
                <a:lnTo>
                  <a:pt x="307" y="3999"/>
                </a:lnTo>
                <a:lnTo>
                  <a:pt x="279" y="3957"/>
                </a:lnTo>
                <a:lnTo>
                  <a:pt x="253" y="3915"/>
                </a:lnTo>
                <a:lnTo>
                  <a:pt x="228" y="3872"/>
                </a:lnTo>
                <a:lnTo>
                  <a:pt x="205" y="3829"/>
                </a:lnTo>
                <a:lnTo>
                  <a:pt x="182" y="3785"/>
                </a:lnTo>
                <a:lnTo>
                  <a:pt x="160" y="3740"/>
                </a:lnTo>
                <a:lnTo>
                  <a:pt x="141" y="3696"/>
                </a:lnTo>
                <a:lnTo>
                  <a:pt x="122" y="3650"/>
                </a:lnTo>
                <a:lnTo>
                  <a:pt x="104" y="3605"/>
                </a:lnTo>
                <a:lnTo>
                  <a:pt x="88" y="3557"/>
                </a:lnTo>
                <a:lnTo>
                  <a:pt x="72" y="3511"/>
                </a:lnTo>
                <a:lnTo>
                  <a:pt x="59" y="3464"/>
                </a:lnTo>
                <a:lnTo>
                  <a:pt x="47" y="3415"/>
                </a:lnTo>
                <a:lnTo>
                  <a:pt x="35" y="3367"/>
                </a:lnTo>
                <a:lnTo>
                  <a:pt x="26" y="3319"/>
                </a:lnTo>
                <a:lnTo>
                  <a:pt x="19" y="3270"/>
                </a:lnTo>
                <a:lnTo>
                  <a:pt x="11" y="3221"/>
                </a:lnTo>
                <a:lnTo>
                  <a:pt x="6" y="3171"/>
                </a:lnTo>
                <a:lnTo>
                  <a:pt x="3" y="3121"/>
                </a:lnTo>
                <a:lnTo>
                  <a:pt x="1" y="3071"/>
                </a:lnTo>
                <a:lnTo>
                  <a:pt x="0" y="3019"/>
                </a:lnTo>
                <a:lnTo>
                  <a:pt x="0" y="2983"/>
                </a:lnTo>
                <a:lnTo>
                  <a:pt x="1" y="2948"/>
                </a:lnTo>
                <a:lnTo>
                  <a:pt x="3" y="2912"/>
                </a:lnTo>
                <a:lnTo>
                  <a:pt x="6" y="2877"/>
                </a:lnTo>
                <a:lnTo>
                  <a:pt x="9" y="2842"/>
                </a:lnTo>
                <a:lnTo>
                  <a:pt x="13" y="2807"/>
                </a:lnTo>
                <a:lnTo>
                  <a:pt x="18" y="2772"/>
                </a:lnTo>
                <a:lnTo>
                  <a:pt x="24" y="2738"/>
                </a:lnTo>
                <a:lnTo>
                  <a:pt x="29" y="2703"/>
                </a:lnTo>
                <a:lnTo>
                  <a:pt x="36" y="2669"/>
                </a:lnTo>
                <a:lnTo>
                  <a:pt x="44" y="2635"/>
                </a:lnTo>
                <a:lnTo>
                  <a:pt x="52" y="2601"/>
                </a:lnTo>
                <a:lnTo>
                  <a:pt x="62" y="2567"/>
                </a:lnTo>
                <a:lnTo>
                  <a:pt x="71" y="2534"/>
                </a:lnTo>
                <a:lnTo>
                  <a:pt x="82" y="2501"/>
                </a:lnTo>
                <a:lnTo>
                  <a:pt x="92" y="2468"/>
                </a:lnTo>
                <a:lnTo>
                  <a:pt x="104" y="2436"/>
                </a:lnTo>
                <a:lnTo>
                  <a:pt x="116" y="2403"/>
                </a:lnTo>
                <a:lnTo>
                  <a:pt x="129" y="2371"/>
                </a:lnTo>
                <a:lnTo>
                  <a:pt x="143" y="2339"/>
                </a:lnTo>
                <a:lnTo>
                  <a:pt x="156" y="2308"/>
                </a:lnTo>
                <a:lnTo>
                  <a:pt x="172" y="2276"/>
                </a:lnTo>
                <a:lnTo>
                  <a:pt x="187" y="2245"/>
                </a:lnTo>
                <a:lnTo>
                  <a:pt x="203" y="2214"/>
                </a:lnTo>
                <a:lnTo>
                  <a:pt x="219" y="2184"/>
                </a:lnTo>
                <a:lnTo>
                  <a:pt x="237" y="2153"/>
                </a:lnTo>
                <a:lnTo>
                  <a:pt x="255" y="2123"/>
                </a:lnTo>
                <a:lnTo>
                  <a:pt x="273" y="2093"/>
                </a:lnTo>
                <a:lnTo>
                  <a:pt x="292" y="2064"/>
                </a:lnTo>
                <a:lnTo>
                  <a:pt x="312" y="2034"/>
                </a:lnTo>
                <a:lnTo>
                  <a:pt x="332" y="2006"/>
                </a:lnTo>
                <a:lnTo>
                  <a:pt x="353" y="1978"/>
                </a:lnTo>
                <a:lnTo>
                  <a:pt x="374" y="1949"/>
                </a:lnTo>
                <a:lnTo>
                  <a:pt x="396" y="1922"/>
                </a:lnTo>
                <a:lnTo>
                  <a:pt x="440" y="1867"/>
                </a:lnTo>
                <a:lnTo>
                  <a:pt x="487" y="1814"/>
                </a:lnTo>
                <a:lnTo>
                  <a:pt x="537" y="1762"/>
                </a:lnTo>
                <a:lnTo>
                  <a:pt x="588" y="1712"/>
                </a:lnTo>
                <a:lnTo>
                  <a:pt x="642" y="1662"/>
                </a:lnTo>
                <a:lnTo>
                  <a:pt x="697" y="1615"/>
                </a:lnTo>
                <a:lnTo>
                  <a:pt x="754" y="1570"/>
                </a:lnTo>
                <a:lnTo>
                  <a:pt x="812" y="1526"/>
                </a:lnTo>
                <a:lnTo>
                  <a:pt x="873" y="1483"/>
                </a:lnTo>
                <a:lnTo>
                  <a:pt x="935" y="1443"/>
                </a:lnTo>
                <a:lnTo>
                  <a:pt x="999" y="1404"/>
                </a:lnTo>
                <a:lnTo>
                  <a:pt x="1065" y="1366"/>
                </a:lnTo>
                <a:lnTo>
                  <a:pt x="1132" y="1331"/>
                </a:lnTo>
                <a:lnTo>
                  <a:pt x="1200" y="1298"/>
                </a:lnTo>
                <a:lnTo>
                  <a:pt x="1271" y="1266"/>
                </a:lnTo>
                <a:lnTo>
                  <a:pt x="553" y="0"/>
                </a:lnTo>
                <a:lnTo>
                  <a:pt x="4082" y="0"/>
                </a:lnTo>
                <a:lnTo>
                  <a:pt x="3365" y="1266"/>
                </a:lnTo>
                <a:lnTo>
                  <a:pt x="3435" y="1298"/>
                </a:lnTo>
                <a:lnTo>
                  <a:pt x="3503" y="1331"/>
                </a:lnTo>
                <a:lnTo>
                  <a:pt x="3571" y="1366"/>
                </a:lnTo>
                <a:lnTo>
                  <a:pt x="3636" y="1404"/>
                </a:lnTo>
                <a:lnTo>
                  <a:pt x="3700" y="1443"/>
                </a:lnTo>
                <a:lnTo>
                  <a:pt x="3762" y="1483"/>
                </a:lnTo>
                <a:lnTo>
                  <a:pt x="3823" y="1526"/>
                </a:lnTo>
                <a:lnTo>
                  <a:pt x="3882" y="1570"/>
                </a:lnTo>
                <a:lnTo>
                  <a:pt x="3938" y="1615"/>
                </a:lnTo>
                <a:lnTo>
                  <a:pt x="3994" y="1662"/>
                </a:lnTo>
                <a:lnTo>
                  <a:pt x="4047" y="1712"/>
                </a:lnTo>
                <a:lnTo>
                  <a:pt x="4098" y="1762"/>
                </a:lnTo>
                <a:lnTo>
                  <a:pt x="4148" y="1814"/>
                </a:lnTo>
                <a:lnTo>
                  <a:pt x="4195" y="1866"/>
                </a:lnTo>
                <a:lnTo>
                  <a:pt x="4240" y="1921"/>
                </a:lnTo>
                <a:lnTo>
                  <a:pt x="4262" y="1949"/>
                </a:lnTo>
                <a:lnTo>
                  <a:pt x="4283" y="1978"/>
                </a:lnTo>
                <a:lnTo>
                  <a:pt x="4304" y="2006"/>
                </a:lnTo>
                <a:lnTo>
                  <a:pt x="4324" y="2034"/>
                </a:lnTo>
                <a:lnTo>
                  <a:pt x="4343" y="2064"/>
                </a:lnTo>
                <a:lnTo>
                  <a:pt x="4362" y="2093"/>
                </a:lnTo>
                <a:lnTo>
                  <a:pt x="4381" y="2123"/>
                </a:lnTo>
                <a:lnTo>
                  <a:pt x="4399" y="2153"/>
                </a:lnTo>
                <a:lnTo>
                  <a:pt x="4416" y="2183"/>
                </a:lnTo>
                <a:lnTo>
                  <a:pt x="4433" y="2213"/>
                </a:lnTo>
                <a:lnTo>
                  <a:pt x="4448" y="2245"/>
                </a:lnTo>
                <a:lnTo>
                  <a:pt x="4464" y="2275"/>
                </a:lnTo>
                <a:lnTo>
                  <a:pt x="4479" y="2307"/>
                </a:lnTo>
                <a:lnTo>
                  <a:pt x="4494" y="2338"/>
                </a:lnTo>
                <a:lnTo>
                  <a:pt x="4507" y="2371"/>
                </a:lnTo>
                <a:lnTo>
                  <a:pt x="4520" y="2402"/>
                </a:lnTo>
                <a:lnTo>
                  <a:pt x="4532" y="2435"/>
                </a:lnTo>
                <a:lnTo>
                  <a:pt x="4544" y="2467"/>
                </a:lnTo>
                <a:lnTo>
                  <a:pt x="4554" y="2501"/>
                </a:lnTo>
                <a:lnTo>
                  <a:pt x="4565" y="2534"/>
                </a:lnTo>
                <a:lnTo>
                  <a:pt x="4574" y="2567"/>
                </a:lnTo>
                <a:lnTo>
                  <a:pt x="4584" y="2601"/>
                </a:lnTo>
                <a:lnTo>
                  <a:pt x="4592" y="2635"/>
                </a:lnTo>
                <a:lnTo>
                  <a:pt x="4600" y="2669"/>
                </a:lnTo>
                <a:lnTo>
                  <a:pt x="4606" y="2703"/>
                </a:lnTo>
                <a:lnTo>
                  <a:pt x="4612" y="2738"/>
                </a:lnTo>
                <a:lnTo>
                  <a:pt x="4618" y="2772"/>
                </a:lnTo>
                <a:lnTo>
                  <a:pt x="4623" y="2807"/>
                </a:lnTo>
                <a:lnTo>
                  <a:pt x="4627" y="2842"/>
                </a:lnTo>
                <a:lnTo>
                  <a:pt x="4630" y="2877"/>
                </a:lnTo>
                <a:lnTo>
                  <a:pt x="4633" y="2912"/>
                </a:lnTo>
                <a:lnTo>
                  <a:pt x="4634" y="2948"/>
                </a:lnTo>
                <a:lnTo>
                  <a:pt x="4635" y="2983"/>
                </a:lnTo>
                <a:lnTo>
                  <a:pt x="4636" y="3019"/>
                </a:lnTo>
                <a:close/>
                <a:moveTo>
                  <a:pt x="2188" y="3696"/>
                </a:moveTo>
                <a:lnTo>
                  <a:pt x="2188" y="3696"/>
                </a:lnTo>
                <a:lnTo>
                  <a:pt x="2165" y="3689"/>
                </a:lnTo>
                <a:lnTo>
                  <a:pt x="2143" y="3681"/>
                </a:lnTo>
                <a:lnTo>
                  <a:pt x="2122" y="3673"/>
                </a:lnTo>
                <a:lnTo>
                  <a:pt x="2101" y="3665"/>
                </a:lnTo>
                <a:lnTo>
                  <a:pt x="2082" y="3655"/>
                </a:lnTo>
                <a:lnTo>
                  <a:pt x="2064" y="3646"/>
                </a:lnTo>
                <a:lnTo>
                  <a:pt x="2046" y="3636"/>
                </a:lnTo>
                <a:lnTo>
                  <a:pt x="2030" y="3627"/>
                </a:lnTo>
                <a:lnTo>
                  <a:pt x="2015" y="3616"/>
                </a:lnTo>
                <a:lnTo>
                  <a:pt x="2000" y="3606"/>
                </a:lnTo>
                <a:lnTo>
                  <a:pt x="1986" y="3594"/>
                </a:lnTo>
                <a:lnTo>
                  <a:pt x="1974" y="3583"/>
                </a:lnTo>
                <a:lnTo>
                  <a:pt x="1962" y="3571"/>
                </a:lnTo>
                <a:lnTo>
                  <a:pt x="1952" y="3558"/>
                </a:lnTo>
                <a:lnTo>
                  <a:pt x="1942" y="3546"/>
                </a:lnTo>
                <a:lnTo>
                  <a:pt x="1934" y="3533"/>
                </a:lnTo>
                <a:lnTo>
                  <a:pt x="1925" y="3518"/>
                </a:lnTo>
                <a:lnTo>
                  <a:pt x="1917" y="3504"/>
                </a:lnTo>
                <a:lnTo>
                  <a:pt x="1909" y="3487"/>
                </a:lnTo>
                <a:lnTo>
                  <a:pt x="1901" y="3470"/>
                </a:lnTo>
                <a:lnTo>
                  <a:pt x="1894" y="3452"/>
                </a:lnTo>
                <a:lnTo>
                  <a:pt x="1888" y="3433"/>
                </a:lnTo>
                <a:lnTo>
                  <a:pt x="1882" y="3413"/>
                </a:lnTo>
                <a:lnTo>
                  <a:pt x="1877" y="3392"/>
                </a:lnTo>
                <a:lnTo>
                  <a:pt x="1873" y="3370"/>
                </a:lnTo>
                <a:lnTo>
                  <a:pt x="1869" y="3348"/>
                </a:lnTo>
                <a:lnTo>
                  <a:pt x="1866" y="3325"/>
                </a:lnTo>
                <a:lnTo>
                  <a:pt x="1862" y="3300"/>
                </a:lnTo>
                <a:lnTo>
                  <a:pt x="1858" y="3248"/>
                </a:lnTo>
                <a:lnTo>
                  <a:pt x="1856" y="3194"/>
                </a:lnTo>
                <a:lnTo>
                  <a:pt x="1503" y="3194"/>
                </a:lnTo>
                <a:lnTo>
                  <a:pt x="1505" y="3234"/>
                </a:lnTo>
                <a:lnTo>
                  <a:pt x="1507" y="3271"/>
                </a:lnTo>
                <a:lnTo>
                  <a:pt x="1509" y="3309"/>
                </a:lnTo>
                <a:lnTo>
                  <a:pt x="1512" y="3345"/>
                </a:lnTo>
                <a:lnTo>
                  <a:pt x="1517" y="3380"/>
                </a:lnTo>
                <a:lnTo>
                  <a:pt x="1521" y="3412"/>
                </a:lnTo>
                <a:lnTo>
                  <a:pt x="1526" y="3445"/>
                </a:lnTo>
                <a:lnTo>
                  <a:pt x="1532" y="3475"/>
                </a:lnTo>
                <a:lnTo>
                  <a:pt x="1538" y="3505"/>
                </a:lnTo>
                <a:lnTo>
                  <a:pt x="1545" y="3533"/>
                </a:lnTo>
                <a:lnTo>
                  <a:pt x="1552" y="3559"/>
                </a:lnTo>
                <a:lnTo>
                  <a:pt x="1561" y="3585"/>
                </a:lnTo>
                <a:lnTo>
                  <a:pt x="1569" y="3609"/>
                </a:lnTo>
                <a:lnTo>
                  <a:pt x="1578" y="3632"/>
                </a:lnTo>
                <a:lnTo>
                  <a:pt x="1588" y="3653"/>
                </a:lnTo>
                <a:lnTo>
                  <a:pt x="1599" y="3673"/>
                </a:lnTo>
                <a:lnTo>
                  <a:pt x="1618" y="3710"/>
                </a:lnTo>
                <a:lnTo>
                  <a:pt x="1642" y="3743"/>
                </a:lnTo>
                <a:lnTo>
                  <a:pt x="1666" y="3776"/>
                </a:lnTo>
                <a:lnTo>
                  <a:pt x="1691" y="3806"/>
                </a:lnTo>
                <a:lnTo>
                  <a:pt x="1705" y="3820"/>
                </a:lnTo>
                <a:lnTo>
                  <a:pt x="1718" y="3835"/>
                </a:lnTo>
                <a:lnTo>
                  <a:pt x="1733" y="3848"/>
                </a:lnTo>
                <a:lnTo>
                  <a:pt x="1748" y="3861"/>
                </a:lnTo>
                <a:lnTo>
                  <a:pt x="1763" y="3874"/>
                </a:lnTo>
                <a:lnTo>
                  <a:pt x="1778" y="3885"/>
                </a:lnTo>
                <a:lnTo>
                  <a:pt x="1795" y="3897"/>
                </a:lnTo>
                <a:lnTo>
                  <a:pt x="1811" y="3908"/>
                </a:lnTo>
                <a:lnTo>
                  <a:pt x="1846" y="3928"/>
                </a:lnTo>
                <a:lnTo>
                  <a:pt x="1881" y="3947"/>
                </a:lnTo>
                <a:lnTo>
                  <a:pt x="1918" y="3964"/>
                </a:lnTo>
                <a:lnTo>
                  <a:pt x="1958" y="3980"/>
                </a:lnTo>
                <a:lnTo>
                  <a:pt x="1998" y="3992"/>
                </a:lnTo>
                <a:lnTo>
                  <a:pt x="2041" y="4004"/>
                </a:lnTo>
                <a:lnTo>
                  <a:pt x="2085" y="4012"/>
                </a:lnTo>
                <a:lnTo>
                  <a:pt x="2131" y="4020"/>
                </a:lnTo>
                <a:lnTo>
                  <a:pt x="2188" y="4027"/>
                </a:lnTo>
                <a:lnTo>
                  <a:pt x="2188" y="4397"/>
                </a:lnTo>
                <a:lnTo>
                  <a:pt x="2469" y="4397"/>
                </a:lnTo>
                <a:lnTo>
                  <a:pt x="2469" y="4027"/>
                </a:lnTo>
                <a:lnTo>
                  <a:pt x="2504" y="4021"/>
                </a:lnTo>
                <a:lnTo>
                  <a:pt x="2541" y="4012"/>
                </a:lnTo>
                <a:lnTo>
                  <a:pt x="2578" y="4004"/>
                </a:lnTo>
                <a:lnTo>
                  <a:pt x="2614" y="3994"/>
                </a:lnTo>
                <a:lnTo>
                  <a:pt x="2649" y="3983"/>
                </a:lnTo>
                <a:lnTo>
                  <a:pt x="2682" y="3971"/>
                </a:lnTo>
                <a:lnTo>
                  <a:pt x="2715" y="3959"/>
                </a:lnTo>
                <a:lnTo>
                  <a:pt x="2745" y="3945"/>
                </a:lnTo>
                <a:lnTo>
                  <a:pt x="2776" y="3930"/>
                </a:lnTo>
                <a:lnTo>
                  <a:pt x="2804" y="3915"/>
                </a:lnTo>
                <a:lnTo>
                  <a:pt x="2832" y="3899"/>
                </a:lnTo>
                <a:lnTo>
                  <a:pt x="2858" y="3882"/>
                </a:lnTo>
                <a:lnTo>
                  <a:pt x="2882" y="3863"/>
                </a:lnTo>
                <a:lnTo>
                  <a:pt x="2906" y="3844"/>
                </a:lnTo>
                <a:lnTo>
                  <a:pt x="2928" y="3824"/>
                </a:lnTo>
                <a:lnTo>
                  <a:pt x="2950" y="3803"/>
                </a:lnTo>
                <a:lnTo>
                  <a:pt x="2970" y="3782"/>
                </a:lnTo>
                <a:lnTo>
                  <a:pt x="2989" y="3759"/>
                </a:lnTo>
                <a:lnTo>
                  <a:pt x="3006" y="3736"/>
                </a:lnTo>
                <a:lnTo>
                  <a:pt x="3023" y="3711"/>
                </a:lnTo>
                <a:lnTo>
                  <a:pt x="3038" y="3686"/>
                </a:lnTo>
                <a:lnTo>
                  <a:pt x="3052" y="3659"/>
                </a:lnTo>
                <a:lnTo>
                  <a:pt x="3065" y="3632"/>
                </a:lnTo>
                <a:lnTo>
                  <a:pt x="3076" y="3605"/>
                </a:lnTo>
                <a:lnTo>
                  <a:pt x="3087" y="3575"/>
                </a:lnTo>
                <a:lnTo>
                  <a:pt x="3095" y="3546"/>
                </a:lnTo>
                <a:lnTo>
                  <a:pt x="3104" y="3514"/>
                </a:lnTo>
                <a:lnTo>
                  <a:pt x="3110" y="3483"/>
                </a:lnTo>
                <a:lnTo>
                  <a:pt x="3115" y="3450"/>
                </a:lnTo>
                <a:lnTo>
                  <a:pt x="3121" y="3417"/>
                </a:lnTo>
                <a:lnTo>
                  <a:pt x="3123" y="3382"/>
                </a:lnTo>
                <a:lnTo>
                  <a:pt x="3125" y="3346"/>
                </a:lnTo>
                <a:lnTo>
                  <a:pt x="3126" y="3310"/>
                </a:lnTo>
                <a:lnTo>
                  <a:pt x="3125" y="3286"/>
                </a:lnTo>
                <a:lnTo>
                  <a:pt x="3125" y="3263"/>
                </a:lnTo>
                <a:lnTo>
                  <a:pt x="3123" y="3241"/>
                </a:lnTo>
                <a:lnTo>
                  <a:pt x="3121" y="3218"/>
                </a:lnTo>
                <a:lnTo>
                  <a:pt x="3117" y="3196"/>
                </a:lnTo>
                <a:lnTo>
                  <a:pt x="3114" y="3175"/>
                </a:lnTo>
                <a:lnTo>
                  <a:pt x="3109" y="3154"/>
                </a:lnTo>
                <a:lnTo>
                  <a:pt x="3105" y="3133"/>
                </a:lnTo>
                <a:lnTo>
                  <a:pt x="3100" y="3112"/>
                </a:lnTo>
                <a:lnTo>
                  <a:pt x="3093" y="3092"/>
                </a:lnTo>
                <a:lnTo>
                  <a:pt x="3086" y="3072"/>
                </a:lnTo>
                <a:lnTo>
                  <a:pt x="3079" y="3053"/>
                </a:lnTo>
                <a:lnTo>
                  <a:pt x="3070" y="3034"/>
                </a:lnTo>
                <a:lnTo>
                  <a:pt x="3062" y="3015"/>
                </a:lnTo>
                <a:lnTo>
                  <a:pt x="3052" y="2997"/>
                </a:lnTo>
                <a:lnTo>
                  <a:pt x="3042" y="2979"/>
                </a:lnTo>
                <a:lnTo>
                  <a:pt x="3031" y="2961"/>
                </a:lnTo>
                <a:lnTo>
                  <a:pt x="3020" y="2945"/>
                </a:lnTo>
                <a:lnTo>
                  <a:pt x="3007" y="2928"/>
                </a:lnTo>
                <a:lnTo>
                  <a:pt x="2995" y="2912"/>
                </a:lnTo>
                <a:lnTo>
                  <a:pt x="2981" y="2895"/>
                </a:lnTo>
                <a:lnTo>
                  <a:pt x="2967" y="2880"/>
                </a:lnTo>
                <a:lnTo>
                  <a:pt x="2952" y="2865"/>
                </a:lnTo>
                <a:lnTo>
                  <a:pt x="2937" y="2850"/>
                </a:lnTo>
                <a:lnTo>
                  <a:pt x="2921" y="2836"/>
                </a:lnTo>
                <a:lnTo>
                  <a:pt x="2904" y="2822"/>
                </a:lnTo>
                <a:lnTo>
                  <a:pt x="2887" y="2808"/>
                </a:lnTo>
                <a:lnTo>
                  <a:pt x="2869" y="2795"/>
                </a:lnTo>
                <a:lnTo>
                  <a:pt x="2850" y="2783"/>
                </a:lnTo>
                <a:lnTo>
                  <a:pt x="2832" y="2770"/>
                </a:lnTo>
                <a:lnTo>
                  <a:pt x="2812" y="2758"/>
                </a:lnTo>
                <a:lnTo>
                  <a:pt x="2791" y="2746"/>
                </a:lnTo>
                <a:lnTo>
                  <a:pt x="2756" y="2728"/>
                </a:lnTo>
                <a:lnTo>
                  <a:pt x="2720" y="2709"/>
                </a:lnTo>
                <a:lnTo>
                  <a:pt x="2682" y="2690"/>
                </a:lnTo>
                <a:lnTo>
                  <a:pt x="2642" y="2672"/>
                </a:lnTo>
                <a:lnTo>
                  <a:pt x="2601" y="2655"/>
                </a:lnTo>
                <a:lnTo>
                  <a:pt x="2559" y="2637"/>
                </a:lnTo>
                <a:lnTo>
                  <a:pt x="2515" y="2618"/>
                </a:lnTo>
                <a:lnTo>
                  <a:pt x="2469" y="2600"/>
                </a:lnTo>
                <a:lnTo>
                  <a:pt x="2469" y="1860"/>
                </a:lnTo>
                <a:lnTo>
                  <a:pt x="2486" y="1864"/>
                </a:lnTo>
                <a:lnTo>
                  <a:pt x="2501" y="1869"/>
                </a:lnTo>
                <a:lnTo>
                  <a:pt x="2516" y="1875"/>
                </a:lnTo>
                <a:lnTo>
                  <a:pt x="2531" y="1880"/>
                </a:lnTo>
                <a:lnTo>
                  <a:pt x="2545" y="1886"/>
                </a:lnTo>
                <a:lnTo>
                  <a:pt x="2558" y="1894"/>
                </a:lnTo>
                <a:lnTo>
                  <a:pt x="2572" y="1901"/>
                </a:lnTo>
                <a:lnTo>
                  <a:pt x="2585" y="1909"/>
                </a:lnTo>
                <a:lnTo>
                  <a:pt x="2597" y="1918"/>
                </a:lnTo>
                <a:lnTo>
                  <a:pt x="2609" y="1926"/>
                </a:lnTo>
                <a:lnTo>
                  <a:pt x="2620" y="1936"/>
                </a:lnTo>
                <a:lnTo>
                  <a:pt x="2631" y="1946"/>
                </a:lnTo>
                <a:lnTo>
                  <a:pt x="2641" y="1957"/>
                </a:lnTo>
                <a:lnTo>
                  <a:pt x="2651" y="1967"/>
                </a:lnTo>
                <a:lnTo>
                  <a:pt x="2660" y="1979"/>
                </a:lnTo>
                <a:lnTo>
                  <a:pt x="2669" y="1991"/>
                </a:lnTo>
                <a:lnTo>
                  <a:pt x="2677" y="2004"/>
                </a:lnTo>
                <a:lnTo>
                  <a:pt x="2685" y="2018"/>
                </a:lnTo>
                <a:lnTo>
                  <a:pt x="2693" y="2031"/>
                </a:lnTo>
                <a:lnTo>
                  <a:pt x="2699" y="2045"/>
                </a:lnTo>
                <a:lnTo>
                  <a:pt x="2705" y="2060"/>
                </a:lnTo>
                <a:lnTo>
                  <a:pt x="2712" y="2075"/>
                </a:lnTo>
                <a:lnTo>
                  <a:pt x="2722" y="2107"/>
                </a:lnTo>
                <a:lnTo>
                  <a:pt x="2731" y="2142"/>
                </a:lnTo>
                <a:lnTo>
                  <a:pt x="2737" y="2178"/>
                </a:lnTo>
                <a:lnTo>
                  <a:pt x="2741" y="2216"/>
                </a:lnTo>
                <a:lnTo>
                  <a:pt x="2744" y="2257"/>
                </a:lnTo>
                <a:lnTo>
                  <a:pt x="3098" y="2257"/>
                </a:lnTo>
                <a:lnTo>
                  <a:pt x="3095" y="2208"/>
                </a:lnTo>
                <a:lnTo>
                  <a:pt x="3092" y="2161"/>
                </a:lnTo>
                <a:lnTo>
                  <a:pt x="3087" y="2114"/>
                </a:lnTo>
                <a:lnTo>
                  <a:pt x="3079" y="2070"/>
                </a:lnTo>
                <a:lnTo>
                  <a:pt x="3069" y="2027"/>
                </a:lnTo>
                <a:lnTo>
                  <a:pt x="3057" y="1986"/>
                </a:lnTo>
                <a:lnTo>
                  <a:pt x="3050" y="1966"/>
                </a:lnTo>
                <a:lnTo>
                  <a:pt x="3043" y="1946"/>
                </a:lnTo>
                <a:lnTo>
                  <a:pt x="3034" y="1927"/>
                </a:lnTo>
                <a:lnTo>
                  <a:pt x="3026" y="1908"/>
                </a:lnTo>
                <a:lnTo>
                  <a:pt x="3017" y="1889"/>
                </a:lnTo>
                <a:lnTo>
                  <a:pt x="3007" y="1871"/>
                </a:lnTo>
                <a:lnTo>
                  <a:pt x="2998" y="1854"/>
                </a:lnTo>
                <a:lnTo>
                  <a:pt x="2987" y="1837"/>
                </a:lnTo>
                <a:lnTo>
                  <a:pt x="2976" y="1820"/>
                </a:lnTo>
                <a:lnTo>
                  <a:pt x="2964" y="1803"/>
                </a:lnTo>
                <a:lnTo>
                  <a:pt x="2952" y="1787"/>
                </a:lnTo>
                <a:lnTo>
                  <a:pt x="2940" y="1772"/>
                </a:lnTo>
                <a:lnTo>
                  <a:pt x="2926" y="1757"/>
                </a:lnTo>
                <a:lnTo>
                  <a:pt x="2913" y="1742"/>
                </a:lnTo>
                <a:lnTo>
                  <a:pt x="2898" y="1727"/>
                </a:lnTo>
                <a:lnTo>
                  <a:pt x="2883" y="1714"/>
                </a:lnTo>
                <a:lnTo>
                  <a:pt x="2868" y="1700"/>
                </a:lnTo>
                <a:lnTo>
                  <a:pt x="2853" y="1686"/>
                </a:lnTo>
                <a:lnTo>
                  <a:pt x="2836" y="1674"/>
                </a:lnTo>
                <a:lnTo>
                  <a:pt x="2819" y="1661"/>
                </a:lnTo>
                <a:lnTo>
                  <a:pt x="2800" y="1649"/>
                </a:lnTo>
                <a:lnTo>
                  <a:pt x="2781" y="1636"/>
                </a:lnTo>
                <a:lnTo>
                  <a:pt x="2761" y="1624"/>
                </a:lnTo>
                <a:lnTo>
                  <a:pt x="2741" y="1614"/>
                </a:lnTo>
                <a:lnTo>
                  <a:pt x="2720" y="1603"/>
                </a:lnTo>
                <a:lnTo>
                  <a:pt x="2700" y="1594"/>
                </a:lnTo>
                <a:lnTo>
                  <a:pt x="2678" y="1586"/>
                </a:lnTo>
                <a:lnTo>
                  <a:pt x="2657" y="1577"/>
                </a:lnTo>
                <a:lnTo>
                  <a:pt x="2635" y="1570"/>
                </a:lnTo>
                <a:lnTo>
                  <a:pt x="2612" y="1562"/>
                </a:lnTo>
                <a:lnTo>
                  <a:pt x="2590" y="1556"/>
                </a:lnTo>
                <a:lnTo>
                  <a:pt x="2567" y="1551"/>
                </a:lnTo>
                <a:lnTo>
                  <a:pt x="2542" y="1547"/>
                </a:lnTo>
                <a:lnTo>
                  <a:pt x="2518" y="1542"/>
                </a:lnTo>
                <a:lnTo>
                  <a:pt x="2494" y="1538"/>
                </a:lnTo>
                <a:lnTo>
                  <a:pt x="2469" y="1535"/>
                </a:lnTo>
                <a:lnTo>
                  <a:pt x="2469" y="1248"/>
                </a:lnTo>
                <a:lnTo>
                  <a:pt x="2197" y="1248"/>
                </a:lnTo>
                <a:lnTo>
                  <a:pt x="2197" y="1536"/>
                </a:lnTo>
                <a:lnTo>
                  <a:pt x="2186" y="1537"/>
                </a:lnTo>
                <a:lnTo>
                  <a:pt x="2177" y="1539"/>
                </a:lnTo>
                <a:lnTo>
                  <a:pt x="2139" y="1549"/>
                </a:lnTo>
                <a:lnTo>
                  <a:pt x="2102" y="1558"/>
                </a:lnTo>
                <a:lnTo>
                  <a:pt x="2066" y="1568"/>
                </a:lnTo>
                <a:lnTo>
                  <a:pt x="2032" y="1579"/>
                </a:lnTo>
                <a:lnTo>
                  <a:pt x="1999" y="1591"/>
                </a:lnTo>
                <a:lnTo>
                  <a:pt x="1966" y="1603"/>
                </a:lnTo>
                <a:lnTo>
                  <a:pt x="1936" y="1617"/>
                </a:lnTo>
                <a:lnTo>
                  <a:pt x="1907" y="1632"/>
                </a:lnTo>
                <a:lnTo>
                  <a:pt x="1878" y="1647"/>
                </a:lnTo>
                <a:lnTo>
                  <a:pt x="1851" y="1663"/>
                </a:lnTo>
                <a:lnTo>
                  <a:pt x="1826" y="1680"/>
                </a:lnTo>
                <a:lnTo>
                  <a:pt x="1800" y="1697"/>
                </a:lnTo>
                <a:lnTo>
                  <a:pt x="1777" y="1716"/>
                </a:lnTo>
                <a:lnTo>
                  <a:pt x="1755" y="1735"/>
                </a:lnTo>
                <a:lnTo>
                  <a:pt x="1734" y="1755"/>
                </a:lnTo>
                <a:lnTo>
                  <a:pt x="1714" y="1776"/>
                </a:lnTo>
                <a:lnTo>
                  <a:pt x="1695" y="1798"/>
                </a:lnTo>
                <a:lnTo>
                  <a:pt x="1677" y="1820"/>
                </a:lnTo>
                <a:lnTo>
                  <a:pt x="1662" y="1843"/>
                </a:lnTo>
                <a:lnTo>
                  <a:pt x="1646" y="1867"/>
                </a:lnTo>
                <a:lnTo>
                  <a:pt x="1632" y="1892"/>
                </a:lnTo>
                <a:lnTo>
                  <a:pt x="1620" y="1919"/>
                </a:lnTo>
                <a:lnTo>
                  <a:pt x="1608" y="1945"/>
                </a:lnTo>
                <a:lnTo>
                  <a:pt x="1599" y="1972"/>
                </a:lnTo>
                <a:lnTo>
                  <a:pt x="1589" y="2001"/>
                </a:lnTo>
                <a:lnTo>
                  <a:pt x="1582" y="2029"/>
                </a:lnTo>
                <a:lnTo>
                  <a:pt x="1574" y="2060"/>
                </a:lnTo>
                <a:lnTo>
                  <a:pt x="1569" y="2090"/>
                </a:lnTo>
                <a:lnTo>
                  <a:pt x="1565" y="2122"/>
                </a:lnTo>
                <a:lnTo>
                  <a:pt x="1562" y="2154"/>
                </a:lnTo>
                <a:lnTo>
                  <a:pt x="1561" y="2187"/>
                </a:lnTo>
                <a:lnTo>
                  <a:pt x="1560" y="2220"/>
                </a:lnTo>
                <a:lnTo>
                  <a:pt x="1561" y="2255"/>
                </a:lnTo>
                <a:lnTo>
                  <a:pt x="1563" y="2289"/>
                </a:lnTo>
                <a:lnTo>
                  <a:pt x="1566" y="2321"/>
                </a:lnTo>
                <a:lnTo>
                  <a:pt x="1571" y="2353"/>
                </a:lnTo>
                <a:lnTo>
                  <a:pt x="1578" y="2384"/>
                </a:lnTo>
                <a:lnTo>
                  <a:pt x="1585" y="2415"/>
                </a:lnTo>
                <a:lnTo>
                  <a:pt x="1594" y="2444"/>
                </a:lnTo>
                <a:lnTo>
                  <a:pt x="1605" y="2473"/>
                </a:lnTo>
                <a:lnTo>
                  <a:pt x="1616" y="2500"/>
                </a:lnTo>
                <a:lnTo>
                  <a:pt x="1630" y="2527"/>
                </a:lnTo>
                <a:lnTo>
                  <a:pt x="1645" y="2554"/>
                </a:lnTo>
                <a:lnTo>
                  <a:pt x="1661" y="2579"/>
                </a:lnTo>
                <a:lnTo>
                  <a:pt x="1678" y="2603"/>
                </a:lnTo>
                <a:lnTo>
                  <a:pt x="1697" y="2627"/>
                </a:lnTo>
                <a:lnTo>
                  <a:pt x="1718" y="2649"/>
                </a:lnTo>
                <a:lnTo>
                  <a:pt x="1739" y="2671"/>
                </a:lnTo>
                <a:lnTo>
                  <a:pt x="1752" y="2683"/>
                </a:lnTo>
                <a:lnTo>
                  <a:pt x="1767" y="2694"/>
                </a:lnTo>
                <a:lnTo>
                  <a:pt x="1781" y="2707"/>
                </a:lnTo>
                <a:lnTo>
                  <a:pt x="1798" y="2719"/>
                </a:lnTo>
                <a:lnTo>
                  <a:pt x="1816" y="2730"/>
                </a:lnTo>
                <a:lnTo>
                  <a:pt x="1836" y="2743"/>
                </a:lnTo>
                <a:lnTo>
                  <a:pt x="1879" y="2767"/>
                </a:lnTo>
                <a:lnTo>
                  <a:pt x="1928" y="2793"/>
                </a:lnTo>
                <a:lnTo>
                  <a:pt x="1982" y="2818"/>
                </a:lnTo>
                <a:lnTo>
                  <a:pt x="2042" y="2845"/>
                </a:lnTo>
                <a:lnTo>
                  <a:pt x="2107" y="2872"/>
                </a:lnTo>
                <a:lnTo>
                  <a:pt x="2148" y="2888"/>
                </a:lnTo>
                <a:lnTo>
                  <a:pt x="2188" y="2903"/>
                </a:lnTo>
                <a:lnTo>
                  <a:pt x="2188" y="3696"/>
                </a:lnTo>
                <a:close/>
                <a:moveTo>
                  <a:pt x="2188" y="2533"/>
                </a:moveTo>
                <a:lnTo>
                  <a:pt x="2188" y="2533"/>
                </a:lnTo>
                <a:lnTo>
                  <a:pt x="2180" y="2528"/>
                </a:lnTo>
                <a:lnTo>
                  <a:pt x="2171" y="2523"/>
                </a:lnTo>
                <a:lnTo>
                  <a:pt x="2143" y="2508"/>
                </a:lnTo>
                <a:lnTo>
                  <a:pt x="2116" y="2494"/>
                </a:lnTo>
                <a:lnTo>
                  <a:pt x="2089" y="2479"/>
                </a:lnTo>
                <a:lnTo>
                  <a:pt x="2066" y="2462"/>
                </a:lnTo>
                <a:lnTo>
                  <a:pt x="2044" y="2445"/>
                </a:lnTo>
                <a:lnTo>
                  <a:pt x="2025" y="2427"/>
                </a:lnTo>
                <a:lnTo>
                  <a:pt x="2007" y="2409"/>
                </a:lnTo>
                <a:lnTo>
                  <a:pt x="1991" y="2389"/>
                </a:lnTo>
                <a:lnTo>
                  <a:pt x="1977" y="2369"/>
                </a:lnTo>
                <a:lnTo>
                  <a:pt x="1964" y="2348"/>
                </a:lnTo>
                <a:lnTo>
                  <a:pt x="1954" y="2326"/>
                </a:lnTo>
                <a:lnTo>
                  <a:pt x="1945" y="2302"/>
                </a:lnTo>
                <a:lnTo>
                  <a:pt x="1939" y="2279"/>
                </a:lnTo>
                <a:lnTo>
                  <a:pt x="1935" y="2255"/>
                </a:lnTo>
                <a:lnTo>
                  <a:pt x="1932" y="2230"/>
                </a:lnTo>
                <a:lnTo>
                  <a:pt x="1931" y="2204"/>
                </a:lnTo>
                <a:lnTo>
                  <a:pt x="1932" y="2174"/>
                </a:lnTo>
                <a:lnTo>
                  <a:pt x="1934" y="2147"/>
                </a:lnTo>
                <a:lnTo>
                  <a:pt x="1938" y="2120"/>
                </a:lnTo>
                <a:lnTo>
                  <a:pt x="1943" y="2094"/>
                </a:lnTo>
                <a:lnTo>
                  <a:pt x="1951" y="2070"/>
                </a:lnTo>
                <a:lnTo>
                  <a:pt x="1959" y="2047"/>
                </a:lnTo>
                <a:lnTo>
                  <a:pt x="1969" y="2025"/>
                </a:lnTo>
                <a:lnTo>
                  <a:pt x="1981" y="2004"/>
                </a:lnTo>
                <a:lnTo>
                  <a:pt x="1994" y="1985"/>
                </a:lnTo>
                <a:lnTo>
                  <a:pt x="2008" y="1966"/>
                </a:lnTo>
                <a:lnTo>
                  <a:pt x="2025" y="1949"/>
                </a:lnTo>
                <a:lnTo>
                  <a:pt x="2043" y="1933"/>
                </a:lnTo>
                <a:lnTo>
                  <a:pt x="2063" y="1919"/>
                </a:lnTo>
                <a:lnTo>
                  <a:pt x="2084" y="1905"/>
                </a:lnTo>
                <a:lnTo>
                  <a:pt x="2106" y="1892"/>
                </a:lnTo>
                <a:lnTo>
                  <a:pt x="2131" y="1881"/>
                </a:lnTo>
                <a:lnTo>
                  <a:pt x="2142" y="1877"/>
                </a:lnTo>
                <a:lnTo>
                  <a:pt x="2156" y="1871"/>
                </a:lnTo>
                <a:lnTo>
                  <a:pt x="2188" y="1861"/>
                </a:lnTo>
                <a:lnTo>
                  <a:pt x="2188" y="2533"/>
                </a:lnTo>
                <a:close/>
                <a:moveTo>
                  <a:pt x="2469" y="2974"/>
                </a:moveTo>
                <a:lnTo>
                  <a:pt x="2469" y="2974"/>
                </a:lnTo>
                <a:lnTo>
                  <a:pt x="2485" y="2981"/>
                </a:lnTo>
                <a:lnTo>
                  <a:pt x="2499" y="2991"/>
                </a:lnTo>
                <a:lnTo>
                  <a:pt x="2544" y="3017"/>
                </a:lnTo>
                <a:lnTo>
                  <a:pt x="2583" y="3042"/>
                </a:lnTo>
                <a:lnTo>
                  <a:pt x="2602" y="3055"/>
                </a:lnTo>
                <a:lnTo>
                  <a:pt x="2619" y="3068"/>
                </a:lnTo>
                <a:lnTo>
                  <a:pt x="2635" y="3079"/>
                </a:lnTo>
                <a:lnTo>
                  <a:pt x="2650" y="3092"/>
                </a:lnTo>
                <a:lnTo>
                  <a:pt x="2663" y="3104"/>
                </a:lnTo>
                <a:lnTo>
                  <a:pt x="2676" y="3117"/>
                </a:lnTo>
                <a:lnTo>
                  <a:pt x="2688" y="3130"/>
                </a:lnTo>
                <a:lnTo>
                  <a:pt x="2697" y="3142"/>
                </a:lnTo>
                <a:lnTo>
                  <a:pt x="2706" y="3155"/>
                </a:lnTo>
                <a:lnTo>
                  <a:pt x="2714" y="3166"/>
                </a:lnTo>
                <a:lnTo>
                  <a:pt x="2721" y="3179"/>
                </a:lnTo>
                <a:lnTo>
                  <a:pt x="2726" y="3192"/>
                </a:lnTo>
                <a:lnTo>
                  <a:pt x="2732" y="3207"/>
                </a:lnTo>
                <a:lnTo>
                  <a:pt x="2737" y="3223"/>
                </a:lnTo>
                <a:lnTo>
                  <a:pt x="2741" y="3240"/>
                </a:lnTo>
                <a:lnTo>
                  <a:pt x="2744" y="3257"/>
                </a:lnTo>
                <a:lnTo>
                  <a:pt x="2746" y="3275"/>
                </a:lnTo>
                <a:lnTo>
                  <a:pt x="2749" y="3292"/>
                </a:lnTo>
                <a:lnTo>
                  <a:pt x="2750" y="3311"/>
                </a:lnTo>
                <a:lnTo>
                  <a:pt x="2750" y="3330"/>
                </a:lnTo>
                <a:lnTo>
                  <a:pt x="2750" y="3354"/>
                </a:lnTo>
                <a:lnTo>
                  <a:pt x="2747" y="3379"/>
                </a:lnTo>
                <a:lnTo>
                  <a:pt x="2745" y="3402"/>
                </a:lnTo>
                <a:lnTo>
                  <a:pt x="2742" y="3424"/>
                </a:lnTo>
                <a:lnTo>
                  <a:pt x="2737" y="3445"/>
                </a:lnTo>
                <a:lnTo>
                  <a:pt x="2732" y="3466"/>
                </a:lnTo>
                <a:lnTo>
                  <a:pt x="2725" y="3486"/>
                </a:lnTo>
                <a:lnTo>
                  <a:pt x="2717" y="3506"/>
                </a:lnTo>
                <a:lnTo>
                  <a:pt x="2709" y="3524"/>
                </a:lnTo>
                <a:lnTo>
                  <a:pt x="2699" y="3543"/>
                </a:lnTo>
                <a:lnTo>
                  <a:pt x="2689" y="3559"/>
                </a:lnTo>
                <a:lnTo>
                  <a:pt x="2677" y="3576"/>
                </a:lnTo>
                <a:lnTo>
                  <a:pt x="2664" y="3592"/>
                </a:lnTo>
                <a:lnTo>
                  <a:pt x="2651" y="3608"/>
                </a:lnTo>
                <a:lnTo>
                  <a:pt x="2636" y="3623"/>
                </a:lnTo>
                <a:lnTo>
                  <a:pt x="2620" y="3636"/>
                </a:lnTo>
                <a:lnTo>
                  <a:pt x="2605" y="3648"/>
                </a:lnTo>
                <a:lnTo>
                  <a:pt x="2590" y="3659"/>
                </a:lnTo>
                <a:lnTo>
                  <a:pt x="2574" y="3669"/>
                </a:lnTo>
                <a:lnTo>
                  <a:pt x="2558" y="3677"/>
                </a:lnTo>
                <a:lnTo>
                  <a:pt x="2544" y="3683"/>
                </a:lnTo>
                <a:lnTo>
                  <a:pt x="2528" y="3690"/>
                </a:lnTo>
                <a:lnTo>
                  <a:pt x="2512" y="3694"/>
                </a:lnTo>
                <a:lnTo>
                  <a:pt x="2496" y="3697"/>
                </a:lnTo>
                <a:lnTo>
                  <a:pt x="2469" y="3697"/>
                </a:lnTo>
                <a:lnTo>
                  <a:pt x="2469" y="2974"/>
                </a:lnTo>
                <a:close/>
              </a:path>
            </a:pathLst>
          </a:custGeom>
          <a:solidFill>
            <a:srgbClr val="282944"/>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endParaRPr>
          </a:p>
        </p:txBody>
      </p:sp>
      <p:sp>
        <p:nvSpPr>
          <p:cNvPr id="14" name="KSO_Shape">
            <a:extLst>
              <a:ext uri="{FF2B5EF4-FFF2-40B4-BE49-F238E27FC236}">
                <a16:creationId xmlns:a16="http://schemas.microsoft.com/office/drawing/2014/main" id="{EAD011E3-07BC-42F6-AD2F-B95165A468D7}"/>
              </a:ext>
            </a:extLst>
          </p:cNvPr>
          <p:cNvSpPr>
            <a:spLocks/>
          </p:cNvSpPr>
          <p:nvPr/>
        </p:nvSpPr>
        <p:spPr bwMode="auto">
          <a:xfrm>
            <a:off x="6725798" y="1908474"/>
            <a:ext cx="552105" cy="552105"/>
          </a:xfrm>
          <a:custGeom>
            <a:avLst/>
            <a:gdLst>
              <a:gd name="T0" fmla="*/ 366124 w 1611313"/>
              <a:gd name="T1" fmla="*/ 1610945 h 1611313"/>
              <a:gd name="T2" fmla="*/ 489434 w 1611313"/>
              <a:gd name="T3" fmla="*/ 1727064 h 1611313"/>
              <a:gd name="T4" fmla="*/ 599113 w 1611313"/>
              <a:gd name="T5" fmla="*/ 1611260 h 1611313"/>
              <a:gd name="T6" fmla="*/ 599113 w 1611313"/>
              <a:gd name="T7" fmla="*/ 1952659 h 1611313"/>
              <a:gd name="T8" fmla="*/ 366124 w 1611313"/>
              <a:gd name="T9" fmla="*/ 1952659 h 1611313"/>
              <a:gd name="T10" fmla="*/ 1027366 w 1611313"/>
              <a:gd name="T11" fmla="*/ 1324703 h 1611313"/>
              <a:gd name="T12" fmla="*/ 1156381 w 1611313"/>
              <a:gd name="T13" fmla="*/ 1446550 h 1611313"/>
              <a:gd name="T14" fmla="*/ 1252430 w 1611313"/>
              <a:gd name="T15" fmla="*/ 1537618 h 1611313"/>
              <a:gd name="T16" fmla="*/ 1260354 w 1611313"/>
              <a:gd name="T17" fmla="*/ 1529368 h 1611313"/>
              <a:gd name="T18" fmla="*/ 1260354 w 1611313"/>
              <a:gd name="T19" fmla="*/ 1952661 h 1611313"/>
              <a:gd name="T20" fmla="*/ 1027366 w 1611313"/>
              <a:gd name="T21" fmla="*/ 1952661 h 1611313"/>
              <a:gd name="T22" fmla="*/ 929733 w 1611313"/>
              <a:gd name="T23" fmla="*/ 1260353 h 1611313"/>
              <a:gd name="T24" fmla="*/ 929733 w 1611313"/>
              <a:gd name="T25" fmla="*/ 1952659 h 1611313"/>
              <a:gd name="T26" fmla="*/ 696745 w 1611313"/>
              <a:gd name="T27" fmla="*/ 1952659 h 1611313"/>
              <a:gd name="T28" fmla="*/ 696745 w 1611313"/>
              <a:gd name="T29" fmla="*/ 1507605 h 1611313"/>
              <a:gd name="T30" fmla="*/ 1590975 w 1611313"/>
              <a:gd name="T31" fmla="*/ 1180471 h 1611313"/>
              <a:gd name="T32" fmla="*/ 1590975 w 1611313"/>
              <a:gd name="T33" fmla="*/ 1952659 h 1611313"/>
              <a:gd name="T34" fmla="*/ 1357986 w 1611313"/>
              <a:gd name="T35" fmla="*/ 1952659 h 1611313"/>
              <a:gd name="T36" fmla="*/ 1357986 w 1611313"/>
              <a:gd name="T37" fmla="*/ 1427204 h 1611313"/>
              <a:gd name="T38" fmla="*/ 1846571 w 1611313"/>
              <a:gd name="T39" fmla="*/ 909762 h 1611313"/>
              <a:gd name="T40" fmla="*/ 1921595 w 1611313"/>
              <a:gd name="T41" fmla="*/ 980386 h 1611313"/>
              <a:gd name="T42" fmla="*/ 1921595 w 1611313"/>
              <a:gd name="T43" fmla="*/ 1952659 h 1611313"/>
              <a:gd name="T44" fmla="*/ 1688608 w 1611313"/>
              <a:gd name="T45" fmla="*/ 1952659 h 1611313"/>
              <a:gd name="T46" fmla="*/ 1688608 w 1611313"/>
              <a:gd name="T47" fmla="*/ 1077614 h 1611313"/>
              <a:gd name="T48" fmla="*/ 1369516 w 1611313"/>
              <a:gd name="T49" fmla="*/ 201924 h 1611313"/>
              <a:gd name="T50" fmla="*/ 1966622 w 1611313"/>
              <a:gd name="T51" fmla="*/ 256445 h 1611313"/>
              <a:gd name="T52" fmla="*/ 2048074 w 1611313"/>
              <a:gd name="T53" fmla="*/ 848901 h 1611313"/>
              <a:gd name="T54" fmla="*/ 1846503 w 1611313"/>
              <a:gd name="T55" fmla="*/ 655536 h 1611313"/>
              <a:gd name="T56" fmla="*/ 1253200 w 1611313"/>
              <a:gd name="T57" fmla="*/ 1284446 h 1611313"/>
              <a:gd name="T58" fmla="*/ 1157170 w 1611313"/>
              <a:gd name="T59" fmla="*/ 1193787 h 1611313"/>
              <a:gd name="T60" fmla="*/ 977783 w 1611313"/>
              <a:gd name="T61" fmla="*/ 1024514 h 1611313"/>
              <a:gd name="T62" fmla="*/ 944188 w 1611313"/>
              <a:gd name="T63" fmla="*/ 992815 h 1611313"/>
              <a:gd name="T64" fmla="*/ 490970 w 1611313"/>
              <a:gd name="T65" fmla="*/ 1473371 h 1611313"/>
              <a:gd name="T66" fmla="*/ 215237 w 1611313"/>
              <a:gd name="T67" fmla="*/ 1213123 h 1611313"/>
              <a:gd name="T68" fmla="*/ 668454 w 1611313"/>
              <a:gd name="T69" fmla="*/ 732565 h 1611313"/>
              <a:gd name="T70" fmla="*/ 793961 w 1611313"/>
              <a:gd name="T71" fmla="*/ 599429 h 1611313"/>
              <a:gd name="T72" fmla="*/ 919784 w 1611313"/>
              <a:gd name="T73" fmla="*/ 466293 h 1611313"/>
              <a:gd name="T74" fmla="*/ 1228796 w 1611313"/>
              <a:gd name="T75" fmla="*/ 757924 h 1611313"/>
              <a:gd name="T76" fmla="*/ 1570770 w 1611313"/>
              <a:gd name="T77" fmla="*/ 395287 h 1611313"/>
              <a:gd name="T78" fmla="*/ 0 w 1611313"/>
              <a:gd name="T79" fmla="*/ 0 h 1611313"/>
              <a:gd name="T80" fmla="*/ 96958 w 1611313"/>
              <a:gd name="T81" fmla="*/ 0 h 1611313"/>
              <a:gd name="T82" fmla="*/ 96958 w 1611313"/>
              <a:gd name="T83" fmla="*/ 2155273 h 1611313"/>
              <a:gd name="T84" fmla="*/ 2252216 w 1611313"/>
              <a:gd name="T85" fmla="*/ 2155273 h 1611313"/>
              <a:gd name="T86" fmla="*/ 2252216 w 1611313"/>
              <a:gd name="T87" fmla="*/ 2252216 h 1611313"/>
              <a:gd name="T88" fmla="*/ 96958 w 1611313"/>
              <a:gd name="T89" fmla="*/ 2252216 h 1611313"/>
              <a:gd name="T90" fmla="*/ 0 w 1611313"/>
              <a:gd name="T91" fmla="*/ 2252216 h 1611313"/>
              <a:gd name="T92" fmla="*/ 0 w 1611313"/>
              <a:gd name="T93" fmla="*/ 2155273 h 161131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11313" h="1611313">
                <a:moveTo>
                  <a:pt x="261938" y="1152525"/>
                </a:moveTo>
                <a:lnTo>
                  <a:pt x="350158" y="1235601"/>
                </a:lnTo>
                <a:lnTo>
                  <a:pt x="428626" y="1152751"/>
                </a:lnTo>
                <a:lnTo>
                  <a:pt x="428626" y="1397000"/>
                </a:lnTo>
                <a:lnTo>
                  <a:pt x="261938" y="1397000"/>
                </a:lnTo>
                <a:lnTo>
                  <a:pt x="261938" y="1152525"/>
                </a:lnTo>
                <a:close/>
                <a:moveTo>
                  <a:pt x="735013" y="947738"/>
                </a:moveTo>
                <a:lnTo>
                  <a:pt x="827315" y="1034912"/>
                </a:lnTo>
                <a:lnTo>
                  <a:pt x="896031" y="1100065"/>
                </a:lnTo>
                <a:lnTo>
                  <a:pt x="901701" y="1094163"/>
                </a:lnTo>
                <a:lnTo>
                  <a:pt x="901701" y="1397001"/>
                </a:lnTo>
                <a:lnTo>
                  <a:pt x="735013" y="1397001"/>
                </a:lnTo>
                <a:lnTo>
                  <a:pt x="735013" y="947738"/>
                </a:lnTo>
                <a:close/>
                <a:moveTo>
                  <a:pt x="665163" y="901700"/>
                </a:moveTo>
                <a:lnTo>
                  <a:pt x="665163" y="1397000"/>
                </a:lnTo>
                <a:lnTo>
                  <a:pt x="498475" y="1397000"/>
                </a:lnTo>
                <a:lnTo>
                  <a:pt x="498475" y="1078593"/>
                </a:lnTo>
                <a:lnTo>
                  <a:pt x="665163" y="901700"/>
                </a:lnTo>
                <a:close/>
                <a:moveTo>
                  <a:pt x="1138238" y="844550"/>
                </a:moveTo>
                <a:lnTo>
                  <a:pt x="1138238" y="1397000"/>
                </a:lnTo>
                <a:lnTo>
                  <a:pt x="971550" y="1397000"/>
                </a:lnTo>
                <a:lnTo>
                  <a:pt x="971550" y="1021071"/>
                </a:lnTo>
                <a:lnTo>
                  <a:pt x="1138238" y="844550"/>
                </a:lnTo>
                <a:close/>
                <a:moveTo>
                  <a:pt x="1321101" y="650875"/>
                </a:moveTo>
                <a:lnTo>
                  <a:pt x="1374776" y="701402"/>
                </a:lnTo>
                <a:lnTo>
                  <a:pt x="1374776" y="1397000"/>
                </a:lnTo>
                <a:lnTo>
                  <a:pt x="1208088" y="1397000"/>
                </a:lnTo>
                <a:lnTo>
                  <a:pt x="1208088" y="770962"/>
                </a:lnTo>
                <a:lnTo>
                  <a:pt x="1321101" y="650875"/>
                </a:lnTo>
                <a:close/>
                <a:moveTo>
                  <a:pt x="979799" y="144463"/>
                </a:moveTo>
                <a:lnTo>
                  <a:pt x="1406989" y="183470"/>
                </a:lnTo>
                <a:lnTo>
                  <a:pt x="1465263" y="607333"/>
                </a:lnTo>
                <a:lnTo>
                  <a:pt x="1321052" y="468993"/>
                </a:lnTo>
                <a:lnTo>
                  <a:pt x="896583" y="918937"/>
                </a:lnTo>
                <a:lnTo>
                  <a:pt x="827879" y="854076"/>
                </a:lnTo>
                <a:lnTo>
                  <a:pt x="699540" y="732972"/>
                </a:lnTo>
                <a:lnTo>
                  <a:pt x="675505" y="710294"/>
                </a:lnTo>
                <a:lnTo>
                  <a:pt x="351257" y="1054101"/>
                </a:lnTo>
                <a:lnTo>
                  <a:pt x="153988" y="867910"/>
                </a:lnTo>
                <a:lnTo>
                  <a:pt x="478235" y="524102"/>
                </a:lnTo>
                <a:lnTo>
                  <a:pt x="568027" y="428852"/>
                </a:lnTo>
                <a:lnTo>
                  <a:pt x="658045" y="333602"/>
                </a:lnTo>
                <a:lnTo>
                  <a:pt x="879123" y="542245"/>
                </a:lnTo>
                <a:lnTo>
                  <a:pt x="1123783" y="282802"/>
                </a:lnTo>
                <a:lnTo>
                  <a:pt x="979799" y="144463"/>
                </a:lnTo>
                <a:close/>
                <a:moveTo>
                  <a:pt x="0" y="0"/>
                </a:moveTo>
                <a:lnTo>
                  <a:pt x="69367" y="0"/>
                </a:lnTo>
                <a:lnTo>
                  <a:pt x="69367" y="1541956"/>
                </a:lnTo>
                <a:lnTo>
                  <a:pt x="1611313" y="1541956"/>
                </a:lnTo>
                <a:lnTo>
                  <a:pt x="1611313" y="1611313"/>
                </a:lnTo>
                <a:lnTo>
                  <a:pt x="69367" y="1611313"/>
                </a:lnTo>
                <a:lnTo>
                  <a:pt x="0" y="1611313"/>
                </a:lnTo>
                <a:lnTo>
                  <a:pt x="0" y="1541956"/>
                </a:lnTo>
                <a:lnTo>
                  <a:pt x="0" y="0"/>
                </a:lnTo>
                <a:close/>
              </a:path>
            </a:pathLst>
          </a:custGeom>
          <a:solidFill>
            <a:srgbClr val="F7B902"/>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endParaRPr>
          </a:p>
        </p:txBody>
      </p:sp>
      <p:sp>
        <p:nvSpPr>
          <p:cNvPr id="15" name="KSO_Shape">
            <a:extLst>
              <a:ext uri="{FF2B5EF4-FFF2-40B4-BE49-F238E27FC236}">
                <a16:creationId xmlns:a16="http://schemas.microsoft.com/office/drawing/2014/main" id="{9DF14BE1-EDA5-422C-8DBA-4038162DF5AD}"/>
              </a:ext>
            </a:extLst>
          </p:cNvPr>
          <p:cNvSpPr/>
          <p:nvPr/>
        </p:nvSpPr>
        <p:spPr>
          <a:xfrm>
            <a:off x="3221828" y="4460033"/>
            <a:ext cx="636634" cy="636634"/>
          </a:xfrm>
          <a:custGeom>
            <a:avLst/>
            <a:gdLst>
              <a:gd name="connsiteX0" fmla="*/ 393356 w 1944000"/>
              <a:gd name="connsiteY0" fmla="*/ 286994 h 1944000"/>
              <a:gd name="connsiteX1" fmla="*/ 802726 w 1944000"/>
              <a:gd name="connsiteY1" fmla="*/ 1003592 h 1944000"/>
              <a:gd name="connsiteX2" fmla="*/ 560724 w 1944000"/>
              <a:gd name="connsiteY2" fmla="*/ 1003592 h 1944000"/>
              <a:gd name="connsiteX3" fmla="*/ 560724 w 1944000"/>
              <a:gd name="connsiteY3" fmla="*/ 1100112 h 1944000"/>
              <a:gd name="connsiteX4" fmla="*/ 846553 w 1944000"/>
              <a:gd name="connsiteY4" fmla="*/ 1100112 h 1944000"/>
              <a:gd name="connsiteX5" fmla="*/ 846553 w 1944000"/>
              <a:gd name="connsiteY5" fmla="*/ 1168692 h 1944000"/>
              <a:gd name="connsiteX6" fmla="*/ 560724 w 1944000"/>
              <a:gd name="connsiteY6" fmla="*/ 1168692 h 1944000"/>
              <a:gd name="connsiteX7" fmla="*/ 560724 w 1944000"/>
              <a:gd name="connsiteY7" fmla="*/ 1265529 h 1944000"/>
              <a:gd name="connsiteX8" fmla="*/ 846553 w 1944000"/>
              <a:gd name="connsiteY8" fmla="*/ 1265529 h 1944000"/>
              <a:gd name="connsiteX9" fmla="*/ 846553 w 1944000"/>
              <a:gd name="connsiteY9" fmla="*/ 1657007 h 1944000"/>
              <a:gd name="connsiteX10" fmla="*/ 1095859 w 1944000"/>
              <a:gd name="connsiteY10" fmla="*/ 1657007 h 1944000"/>
              <a:gd name="connsiteX11" fmla="*/ 1095859 w 1944000"/>
              <a:gd name="connsiteY11" fmla="*/ 1265529 h 1944000"/>
              <a:gd name="connsiteX12" fmla="*/ 1383276 w 1944000"/>
              <a:gd name="connsiteY12" fmla="*/ 1265529 h 1944000"/>
              <a:gd name="connsiteX13" fmla="*/ 1383276 w 1944000"/>
              <a:gd name="connsiteY13" fmla="*/ 1168692 h 1944000"/>
              <a:gd name="connsiteX14" fmla="*/ 1095859 w 1944000"/>
              <a:gd name="connsiteY14" fmla="*/ 1168692 h 1944000"/>
              <a:gd name="connsiteX15" fmla="*/ 1095859 w 1944000"/>
              <a:gd name="connsiteY15" fmla="*/ 1100112 h 1944000"/>
              <a:gd name="connsiteX16" fmla="*/ 1383276 w 1944000"/>
              <a:gd name="connsiteY16" fmla="*/ 1100112 h 1944000"/>
              <a:gd name="connsiteX17" fmla="*/ 1383276 w 1944000"/>
              <a:gd name="connsiteY17" fmla="*/ 1003592 h 1944000"/>
              <a:gd name="connsiteX18" fmla="*/ 1140956 w 1944000"/>
              <a:gd name="connsiteY18" fmla="*/ 1003592 h 1944000"/>
              <a:gd name="connsiteX19" fmla="*/ 1550644 w 1944000"/>
              <a:gd name="connsiteY19" fmla="*/ 286994 h 1944000"/>
              <a:gd name="connsiteX20" fmla="*/ 1263228 w 1944000"/>
              <a:gd name="connsiteY20" fmla="*/ 286994 h 1944000"/>
              <a:gd name="connsiteX21" fmla="*/ 977399 w 1944000"/>
              <a:gd name="connsiteY21" fmla="*/ 829284 h 1944000"/>
              <a:gd name="connsiteX22" fmla="*/ 686171 w 1944000"/>
              <a:gd name="connsiteY22" fmla="*/ 286994 h 1944000"/>
              <a:gd name="connsiteX23" fmla="*/ 972000 w 1944000"/>
              <a:gd name="connsiteY23" fmla="*/ 0 h 1944000"/>
              <a:gd name="connsiteX24" fmla="*/ 1944000 w 1944000"/>
              <a:gd name="connsiteY24" fmla="*/ 972000 h 1944000"/>
              <a:gd name="connsiteX25" fmla="*/ 972000 w 1944000"/>
              <a:gd name="connsiteY25" fmla="*/ 1944000 h 1944000"/>
              <a:gd name="connsiteX26" fmla="*/ 0 w 1944000"/>
              <a:gd name="connsiteY26" fmla="*/ 972000 h 1944000"/>
              <a:gd name="connsiteX27" fmla="*/ 972000 w 1944000"/>
              <a:gd name="connsiteY27" fmla="*/ 0 h 19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44000" h="1944000">
                <a:moveTo>
                  <a:pt x="393356" y="286994"/>
                </a:moveTo>
                <a:lnTo>
                  <a:pt x="802726" y="1003592"/>
                </a:lnTo>
                <a:lnTo>
                  <a:pt x="560724" y="1003592"/>
                </a:lnTo>
                <a:lnTo>
                  <a:pt x="560724" y="1100112"/>
                </a:lnTo>
                <a:lnTo>
                  <a:pt x="846553" y="1100112"/>
                </a:lnTo>
                <a:lnTo>
                  <a:pt x="846553" y="1168692"/>
                </a:lnTo>
                <a:lnTo>
                  <a:pt x="560724" y="1168692"/>
                </a:lnTo>
                <a:lnTo>
                  <a:pt x="560724" y="1265529"/>
                </a:lnTo>
                <a:lnTo>
                  <a:pt x="846553" y="1265529"/>
                </a:lnTo>
                <a:lnTo>
                  <a:pt x="846553" y="1657007"/>
                </a:lnTo>
                <a:lnTo>
                  <a:pt x="1095859" y="1657007"/>
                </a:lnTo>
                <a:lnTo>
                  <a:pt x="1095859" y="1265529"/>
                </a:lnTo>
                <a:lnTo>
                  <a:pt x="1383276" y="1265529"/>
                </a:lnTo>
                <a:lnTo>
                  <a:pt x="1383276" y="1168692"/>
                </a:lnTo>
                <a:lnTo>
                  <a:pt x="1095859" y="1168692"/>
                </a:lnTo>
                <a:lnTo>
                  <a:pt x="1095859" y="1100112"/>
                </a:lnTo>
                <a:lnTo>
                  <a:pt x="1383276" y="1100112"/>
                </a:lnTo>
                <a:lnTo>
                  <a:pt x="1383276" y="1003592"/>
                </a:lnTo>
                <a:lnTo>
                  <a:pt x="1140956" y="1003592"/>
                </a:lnTo>
                <a:lnTo>
                  <a:pt x="1550644" y="286994"/>
                </a:lnTo>
                <a:lnTo>
                  <a:pt x="1263228" y="286994"/>
                </a:lnTo>
                <a:lnTo>
                  <a:pt x="977399" y="829284"/>
                </a:lnTo>
                <a:lnTo>
                  <a:pt x="686171" y="286994"/>
                </a:lnTo>
                <a:close/>
                <a:moveTo>
                  <a:pt x="972000" y="0"/>
                </a:moveTo>
                <a:cubicBezTo>
                  <a:pt x="1508821" y="0"/>
                  <a:pt x="1944000" y="435179"/>
                  <a:pt x="1944000" y="972000"/>
                </a:cubicBezTo>
                <a:cubicBezTo>
                  <a:pt x="1944000" y="1508821"/>
                  <a:pt x="1508821" y="1944000"/>
                  <a:pt x="972000" y="1944000"/>
                </a:cubicBezTo>
                <a:cubicBezTo>
                  <a:pt x="435179" y="1944000"/>
                  <a:pt x="0" y="1508821"/>
                  <a:pt x="0" y="972000"/>
                </a:cubicBezTo>
                <a:cubicBezTo>
                  <a:pt x="0" y="435179"/>
                  <a:pt x="435179" y="0"/>
                  <a:pt x="972000" y="0"/>
                </a:cubicBezTo>
                <a:close/>
              </a:path>
            </a:pathLst>
          </a:custGeom>
          <a:solidFill>
            <a:srgbClr val="2829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endParaRPr>
          </a:p>
        </p:txBody>
      </p:sp>
      <p:sp>
        <p:nvSpPr>
          <p:cNvPr id="16" name="KSO_Shape">
            <a:extLst>
              <a:ext uri="{FF2B5EF4-FFF2-40B4-BE49-F238E27FC236}">
                <a16:creationId xmlns:a16="http://schemas.microsoft.com/office/drawing/2014/main" id="{DC216C8A-33EF-4F1D-8AEB-9717282F1155}"/>
              </a:ext>
            </a:extLst>
          </p:cNvPr>
          <p:cNvSpPr>
            <a:spLocks noChangeArrowheads="1"/>
          </p:cNvSpPr>
          <p:nvPr/>
        </p:nvSpPr>
        <p:spPr bwMode="auto">
          <a:xfrm>
            <a:off x="1621953" y="3714138"/>
            <a:ext cx="552105" cy="417759"/>
          </a:xfrm>
          <a:custGeom>
            <a:avLst/>
            <a:gdLst>
              <a:gd name="T0" fmla="*/ 728663 w 1111251"/>
              <a:gd name="T1" fmla="*/ 717785 h 841375"/>
              <a:gd name="T2" fmla="*/ 749175 w 1111251"/>
              <a:gd name="T3" fmla="*/ 799872 h 841375"/>
              <a:gd name="T4" fmla="*/ 774701 w 1111251"/>
              <a:gd name="T5" fmla="*/ 774491 h 841375"/>
              <a:gd name="T6" fmla="*/ 756240 w 1111251"/>
              <a:gd name="T7" fmla="*/ 689433 h 841375"/>
              <a:gd name="T8" fmla="*/ 815522 w 1111251"/>
              <a:gd name="T9" fmla="*/ 686584 h 841375"/>
              <a:gd name="T10" fmla="*/ 828676 w 1111251"/>
              <a:gd name="T11" fmla="*/ 774034 h 841375"/>
              <a:gd name="T12" fmla="*/ 858612 w 1111251"/>
              <a:gd name="T13" fmla="*/ 758933 h 841375"/>
              <a:gd name="T14" fmla="*/ 848180 w 1111251"/>
              <a:gd name="T15" fmla="*/ 669906 h 841375"/>
              <a:gd name="T16" fmla="*/ 903778 w 1111251"/>
              <a:gd name="T17" fmla="*/ 623992 h 841375"/>
              <a:gd name="T18" fmla="*/ 908359 w 1111251"/>
              <a:gd name="T19" fmla="*/ 716139 h 841375"/>
              <a:gd name="T20" fmla="*/ 940883 w 1111251"/>
              <a:gd name="T21" fmla="*/ 712023 h 841375"/>
              <a:gd name="T22" fmla="*/ 939509 w 1111251"/>
              <a:gd name="T23" fmla="*/ 619647 h 841375"/>
              <a:gd name="T24" fmla="*/ 121785 w 1111251"/>
              <a:gd name="T25" fmla="*/ 589205 h 841375"/>
              <a:gd name="T26" fmla="*/ 115208 w 1111251"/>
              <a:gd name="T27" fmla="*/ 675548 h 841375"/>
              <a:gd name="T28" fmla="*/ 143329 w 1111251"/>
              <a:gd name="T29" fmla="*/ 683522 h 841375"/>
              <a:gd name="T30" fmla="*/ 152628 w 1111251"/>
              <a:gd name="T31" fmla="*/ 598090 h 841375"/>
              <a:gd name="T32" fmla="*/ 990205 w 1111251"/>
              <a:gd name="T33" fmla="*/ 555387 h 841375"/>
              <a:gd name="T34" fmla="*/ 975168 w 1111251"/>
              <a:gd name="T35" fmla="*/ 640858 h 841375"/>
              <a:gd name="T36" fmla="*/ 1001484 w 1111251"/>
              <a:gd name="T37" fmla="*/ 662900 h 841375"/>
              <a:gd name="T38" fmla="*/ 1019175 w 1111251"/>
              <a:gd name="T39" fmla="*/ 579454 h 841375"/>
              <a:gd name="T40" fmla="*/ 68263 w 1111251"/>
              <a:gd name="T41" fmla="*/ 528637 h 841375"/>
              <a:gd name="T42" fmla="*/ 48785 w 1111251"/>
              <a:gd name="T43" fmla="*/ 609196 h 841375"/>
              <a:gd name="T44" fmla="*/ 86350 w 1111251"/>
              <a:gd name="T45" fmla="*/ 611679 h 841375"/>
              <a:gd name="T46" fmla="*/ 76379 w 1111251"/>
              <a:gd name="T47" fmla="*/ 529766 h 841375"/>
              <a:gd name="T48" fmla="*/ 680993 w 1111251"/>
              <a:gd name="T49" fmla="*/ 404865 h 841375"/>
              <a:gd name="T50" fmla="*/ 685749 w 1111251"/>
              <a:gd name="T51" fmla="*/ 442091 h 841375"/>
              <a:gd name="T52" fmla="*/ 606928 w 1111251"/>
              <a:gd name="T53" fmla="*/ 483176 h 841375"/>
              <a:gd name="T54" fmla="*/ 450870 w 1111251"/>
              <a:gd name="T55" fmla="*/ 243025 h 841375"/>
              <a:gd name="T56" fmla="*/ 481900 w 1111251"/>
              <a:gd name="T57" fmla="*/ 188775 h 841375"/>
              <a:gd name="T58" fmla="*/ 422784 w 1111251"/>
              <a:gd name="T59" fmla="*/ 129759 h 841375"/>
              <a:gd name="T60" fmla="*/ 319954 w 1111251"/>
              <a:gd name="T61" fmla="*/ 193315 h 841375"/>
              <a:gd name="T62" fmla="*/ 325164 w 1111251"/>
              <a:gd name="T63" fmla="*/ 279796 h 841375"/>
              <a:gd name="T64" fmla="*/ 433883 w 1111251"/>
              <a:gd name="T65" fmla="*/ 342671 h 841375"/>
              <a:gd name="T66" fmla="*/ 463554 w 1111251"/>
              <a:gd name="T67" fmla="*/ 456164 h 841375"/>
              <a:gd name="T68" fmla="*/ 309762 w 1111251"/>
              <a:gd name="T69" fmla="*/ 469102 h 841375"/>
              <a:gd name="T70" fmla="*/ 421652 w 1111251"/>
              <a:gd name="T71" fmla="*/ 534701 h 841375"/>
              <a:gd name="T72" fmla="*/ 647471 w 1111251"/>
              <a:gd name="T73" fmla="*/ 542192 h 841375"/>
              <a:gd name="T74" fmla="*/ 790165 w 1111251"/>
              <a:gd name="T75" fmla="*/ 485445 h 841375"/>
              <a:gd name="T76" fmla="*/ 820742 w 1111251"/>
              <a:gd name="T77" fmla="*/ 394197 h 841375"/>
              <a:gd name="T78" fmla="*/ 746904 w 1111251"/>
              <a:gd name="T79" fmla="*/ 325874 h 841375"/>
              <a:gd name="T80" fmla="*/ 615082 w 1111251"/>
              <a:gd name="T81" fmla="*/ 184462 h 841375"/>
              <a:gd name="T82" fmla="*/ 797413 w 1111251"/>
              <a:gd name="T83" fmla="*/ 205118 h 841375"/>
              <a:gd name="T84" fmla="*/ 721989 w 1111251"/>
              <a:gd name="T85" fmla="*/ 140881 h 841375"/>
              <a:gd name="T86" fmla="*/ 517234 w 1111251"/>
              <a:gd name="T87" fmla="*/ 87312 h 841375"/>
              <a:gd name="T88" fmla="*/ 759268 w 1111251"/>
              <a:gd name="T89" fmla="*/ 24000 h 841375"/>
              <a:gd name="T90" fmla="*/ 938999 w 1111251"/>
              <a:gd name="T91" fmla="*/ 95320 h 841375"/>
              <a:gd name="T92" fmla="*/ 1062068 w 1111251"/>
              <a:gd name="T93" fmla="*/ 202866 h 841375"/>
              <a:gd name="T94" fmla="*/ 1110819 w 1111251"/>
              <a:gd name="T95" fmla="*/ 331787 h 841375"/>
              <a:gd name="T96" fmla="*/ 1077480 w 1111251"/>
              <a:gd name="T97" fmla="*/ 614820 h 841375"/>
              <a:gd name="T98" fmla="*/ 966649 w 1111251"/>
              <a:gd name="T99" fmla="*/ 728097 h 841375"/>
              <a:gd name="T100" fmla="*/ 796438 w 1111251"/>
              <a:gd name="T101" fmla="*/ 807324 h 841375"/>
              <a:gd name="T102" fmla="*/ 584296 w 1111251"/>
              <a:gd name="T103" fmla="*/ 840921 h 841375"/>
              <a:gd name="T104" fmla="*/ 364449 w 1111251"/>
              <a:gd name="T105" fmla="*/ 820490 h 841375"/>
              <a:gd name="T106" fmla="*/ 181998 w 1111251"/>
              <a:gd name="T107" fmla="*/ 751706 h 841375"/>
              <a:gd name="T108" fmla="*/ 54849 w 1111251"/>
              <a:gd name="T109" fmla="*/ 645920 h 841375"/>
              <a:gd name="T110" fmla="*/ 680 w 1111251"/>
              <a:gd name="T111" fmla="*/ 514027 h 841375"/>
              <a:gd name="T112" fmla="*/ 21078 w 1111251"/>
              <a:gd name="T113" fmla="*/ 250187 h 841375"/>
              <a:gd name="T114" fmla="*/ 118310 w 1111251"/>
              <a:gd name="T115" fmla="*/ 131772 h 841375"/>
              <a:gd name="T116" fmla="*/ 279003 w 1111251"/>
              <a:gd name="T117" fmla="*/ 45735 h 841375"/>
              <a:gd name="T118" fmla="*/ 484798 w 1111251"/>
              <a:gd name="T119" fmla="*/ 2943 h 841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1251" h="841375">
                <a:moveTo>
                  <a:pt x="749175" y="688975"/>
                </a:moveTo>
                <a:lnTo>
                  <a:pt x="746896" y="689433"/>
                </a:lnTo>
                <a:lnTo>
                  <a:pt x="744845" y="690347"/>
                </a:lnTo>
                <a:lnTo>
                  <a:pt x="742566" y="691262"/>
                </a:lnTo>
                <a:lnTo>
                  <a:pt x="740515" y="692405"/>
                </a:lnTo>
                <a:lnTo>
                  <a:pt x="738919" y="693777"/>
                </a:lnTo>
                <a:lnTo>
                  <a:pt x="737096" y="695378"/>
                </a:lnTo>
                <a:lnTo>
                  <a:pt x="735273" y="697435"/>
                </a:lnTo>
                <a:lnTo>
                  <a:pt x="733905" y="699493"/>
                </a:lnTo>
                <a:lnTo>
                  <a:pt x="732538" y="701551"/>
                </a:lnTo>
                <a:lnTo>
                  <a:pt x="731398" y="704066"/>
                </a:lnTo>
                <a:lnTo>
                  <a:pt x="730487" y="706581"/>
                </a:lnTo>
                <a:lnTo>
                  <a:pt x="729803" y="709097"/>
                </a:lnTo>
                <a:lnTo>
                  <a:pt x="729119" y="711840"/>
                </a:lnTo>
                <a:lnTo>
                  <a:pt x="728663" y="714584"/>
                </a:lnTo>
                <a:lnTo>
                  <a:pt x="728663" y="717785"/>
                </a:lnTo>
                <a:lnTo>
                  <a:pt x="728663" y="771519"/>
                </a:lnTo>
                <a:lnTo>
                  <a:pt x="728663" y="774491"/>
                </a:lnTo>
                <a:lnTo>
                  <a:pt x="729119" y="777235"/>
                </a:lnTo>
                <a:lnTo>
                  <a:pt x="729803" y="779979"/>
                </a:lnTo>
                <a:lnTo>
                  <a:pt x="730487" y="782723"/>
                </a:lnTo>
                <a:lnTo>
                  <a:pt x="731398" y="785238"/>
                </a:lnTo>
                <a:lnTo>
                  <a:pt x="732538" y="787524"/>
                </a:lnTo>
                <a:lnTo>
                  <a:pt x="733905" y="789811"/>
                </a:lnTo>
                <a:lnTo>
                  <a:pt x="735273" y="791869"/>
                </a:lnTo>
                <a:lnTo>
                  <a:pt x="737096" y="793469"/>
                </a:lnTo>
                <a:lnTo>
                  <a:pt x="738919" y="795299"/>
                </a:lnTo>
                <a:lnTo>
                  <a:pt x="740515" y="796670"/>
                </a:lnTo>
                <a:lnTo>
                  <a:pt x="742566" y="797814"/>
                </a:lnTo>
                <a:lnTo>
                  <a:pt x="744845" y="798957"/>
                </a:lnTo>
                <a:lnTo>
                  <a:pt x="746896" y="799643"/>
                </a:lnTo>
                <a:lnTo>
                  <a:pt x="749175" y="799872"/>
                </a:lnTo>
                <a:lnTo>
                  <a:pt x="751454" y="800100"/>
                </a:lnTo>
                <a:lnTo>
                  <a:pt x="753961" y="799872"/>
                </a:lnTo>
                <a:lnTo>
                  <a:pt x="756240" y="799643"/>
                </a:lnTo>
                <a:lnTo>
                  <a:pt x="758292" y="798957"/>
                </a:lnTo>
                <a:lnTo>
                  <a:pt x="760571" y="797814"/>
                </a:lnTo>
                <a:lnTo>
                  <a:pt x="762622" y="796670"/>
                </a:lnTo>
                <a:lnTo>
                  <a:pt x="764445" y="795299"/>
                </a:lnTo>
                <a:lnTo>
                  <a:pt x="766269" y="793469"/>
                </a:lnTo>
                <a:lnTo>
                  <a:pt x="768092" y="791869"/>
                </a:lnTo>
                <a:lnTo>
                  <a:pt x="769231" y="789811"/>
                </a:lnTo>
                <a:lnTo>
                  <a:pt x="770827" y="787524"/>
                </a:lnTo>
                <a:lnTo>
                  <a:pt x="771738" y="785238"/>
                </a:lnTo>
                <a:lnTo>
                  <a:pt x="772878" y="782723"/>
                </a:lnTo>
                <a:lnTo>
                  <a:pt x="773562" y="779979"/>
                </a:lnTo>
                <a:lnTo>
                  <a:pt x="774018" y="777235"/>
                </a:lnTo>
                <a:lnTo>
                  <a:pt x="774701" y="774491"/>
                </a:lnTo>
                <a:lnTo>
                  <a:pt x="774701" y="771519"/>
                </a:lnTo>
                <a:lnTo>
                  <a:pt x="774701" y="717785"/>
                </a:lnTo>
                <a:lnTo>
                  <a:pt x="774701" y="714584"/>
                </a:lnTo>
                <a:lnTo>
                  <a:pt x="774018" y="711840"/>
                </a:lnTo>
                <a:lnTo>
                  <a:pt x="773562" y="709097"/>
                </a:lnTo>
                <a:lnTo>
                  <a:pt x="772878" y="706581"/>
                </a:lnTo>
                <a:lnTo>
                  <a:pt x="771738" y="704066"/>
                </a:lnTo>
                <a:lnTo>
                  <a:pt x="770827" y="701551"/>
                </a:lnTo>
                <a:lnTo>
                  <a:pt x="769231" y="699493"/>
                </a:lnTo>
                <a:lnTo>
                  <a:pt x="768092" y="697435"/>
                </a:lnTo>
                <a:lnTo>
                  <a:pt x="766269" y="695378"/>
                </a:lnTo>
                <a:lnTo>
                  <a:pt x="764445" y="693777"/>
                </a:lnTo>
                <a:lnTo>
                  <a:pt x="762622" y="692405"/>
                </a:lnTo>
                <a:lnTo>
                  <a:pt x="760571" y="691262"/>
                </a:lnTo>
                <a:lnTo>
                  <a:pt x="758292" y="690347"/>
                </a:lnTo>
                <a:lnTo>
                  <a:pt x="756240" y="689433"/>
                </a:lnTo>
                <a:lnTo>
                  <a:pt x="753961" y="688975"/>
                </a:lnTo>
                <a:lnTo>
                  <a:pt x="751454" y="688975"/>
                </a:lnTo>
                <a:lnTo>
                  <a:pt x="749175" y="688975"/>
                </a:lnTo>
                <a:close/>
                <a:moveTo>
                  <a:pt x="835026" y="666750"/>
                </a:moveTo>
                <a:lnTo>
                  <a:pt x="832758" y="667201"/>
                </a:lnTo>
                <a:lnTo>
                  <a:pt x="830490" y="667877"/>
                </a:lnTo>
                <a:lnTo>
                  <a:pt x="828676" y="668779"/>
                </a:lnTo>
                <a:lnTo>
                  <a:pt x="826635" y="669906"/>
                </a:lnTo>
                <a:lnTo>
                  <a:pt x="824594" y="671483"/>
                </a:lnTo>
                <a:lnTo>
                  <a:pt x="822779" y="673061"/>
                </a:lnTo>
                <a:lnTo>
                  <a:pt x="821192" y="674864"/>
                </a:lnTo>
                <a:lnTo>
                  <a:pt x="819831" y="676893"/>
                </a:lnTo>
                <a:lnTo>
                  <a:pt x="818470" y="678921"/>
                </a:lnTo>
                <a:lnTo>
                  <a:pt x="817110" y="681400"/>
                </a:lnTo>
                <a:lnTo>
                  <a:pt x="816203" y="684105"/>
                </a:lnTo>
                <a:lnTo>
                  <a:pt x="815522" y="686584"/>
                </a:lnTo>
                <a:lnTo>
                  <a:pt x="814842" y="689289"/>
                </a:lnTo>
                <a:lnTo>
                  <a:pt x="814615" y="691994"/>
                </a:lnTo>
                <a:lnTo>
                  <a:pt x="814388" y="695149"/>
                </a:lnTo>
                <a:lnTo>
                  <a:pt x="814388" y="747890"/>
                </a:lnTo>
                <a:lnTo>
                  <a:pt x="814615" y="750820"/>
                </a:lnTo>
                <a:lnTo>
                  <a:pt x="814842" y="753750"/>
                </a:lnTo>
                <a:lnTo>
                  <a:pt x="815522" y="756454"/>
                </a:lnTo>
                <a:lnTo>
                  <a:pt x="816203" y="758933"/>
                </a:lnTo>
                <a:lnTo>
                  <a:pt x="817110" y="761413"/>
                </a:lnTo>
                <a:lnTo>
                  <a:pt x="818470" y="763667"/>
                </a:lnTo>
                <a:lnTo>
                  <a:pt x="819831" y="765920"/>
                </a:lnTo>
                <a:lnTo>
                  <a:pt x="821192" y="767949"/>
                </a:lnTo>
                <a:lnTo>
                  <a:pt x="822779" y="769752"/>
                </a:lnTo>
                <a:lnTo>
                  <a:pt x="824594" y="771555"/>
                </a:lnTo>
                <a:lnTo>
                  <a:pt x="826635" y="772907"/>
                </a:lnTo>
                <a:lnTo>
                  <a:pt x="828676" y="774034"/>
                </a:lnTo>
                <a:lnTo>
                  <a:pt x="830490" y="775161"/>
                </a:lnTo>
                <a:lnTo>
                  <a:pt x="832758" y="775837"/>
                </a:lnTo>
                <a:lnTo>
                  <a:pt x="835026" y="776063"/>
                </a:lnTo>
                <a:lnTo>
                  <a:pt x="837294" y="776288"/>
                </a:lnTo>
                <a:lnTo>
                  <a:pt x="839562" y="776063"/>
                </a:lnTo>
                <a:lnTo>
                  <a:pt x="841830" y="775837"/>
                </a:lnTo>
                <a:lnTo>
                  <a:pt x="844098" y="775161"/>
                </a:lnTo>
                <a:lnTo>
                  <a:pt x="846139" y="774034"/>
                </a:lnTo>
                <a:lnTo>
                  <a:pt x="848180" y="772907"/>
                </a:lnTo>
                <a:lnTo>
                  <a:pt x="850221" y="771555"/>
                </a:lnTo>
                <a:lnTo>
                  <a:pt x="852035" y="769752"/>
                </a:lnTo>
                <a:lnTo>
                  <a:pt x="853623" y="767949"/>
                </a:lnTo>
                <a:lnTo>
                  <a:pt x="854983" y="765920"/>
                </a:lnTo>
                <a:lnTo>
                  <a:pt x="856344" y="763667"/>
                </a:lnTo>
                <a:lnTo>
                  <a:pt x="857478" y="761413"/>
                </a:lnTo>
                <a:lnTo>
                  <a:pt x="858612" y="758933"/>
                </a:lnTo>
                <a:lnTo>
                  <a:pt x="859292" y="756454"/>
                </a:lnTo>
                <a:lnTo>
                  <a:pt x="859746" y="753750"/>
                </a:lnTo>
                <a:lnTo>
                  <a:pt x="860199" y="750820"/>
                </a:lnTo>
                <a:lnTo>
                  <a:pt x="860426" y="747890"/>
                </a:lnTo>
                <a:lnTo>
                  <a:pt x="860426" y="695149"/>
                </a:lnTo>
                <a:lnTo>
                  <a:pt x="860199" y="691994"/>
                </a:lnTo>
                <a:lnTo>
                  <a:pt x="859746" y="689289"/>
                </a:lnTo>
                <a:lnTo>
                  <a:pt x="859292" y="686584"/>
                </a:lnTo>
                <a:lnTo>
                  <a:pt x="858612" y="684105"/>
                </a:lnTo>
                <a:lnTo>
                  <a:pt x="857478" y="681400"/>
                </a:lnTo>
                <a:lnTo>
                  <a:pt x="856344" y="678921"/>
                </a:lnTo>
                <a:lnTo>
                  <a:pt x="854983" y="676893"/>
                </a:lnTo>
                <a:lnTo>
                  <a:pt x="853623" y="674864"/>
                </a:lnTo>
                <a:lnTo>
                  <a:pt x="852035" y="673061"/>
                </a:lnTo>
                <a:lnTo>
                  <a:pt x="850221" y="671483"/>
                </a:lnTo>
                <a:lnTo>
                  <a:pt x="848180" y="669906"/>
                </a:lnTo>
                <a:lnTo>
                  <a:pt x="846139" y="668779"/>
                </a:lnTo>
                <a:lnTo>
                  <a:pt x="844098" y="667877"/>
                </a:lnTo>
                <a:lnTo>
                  <a:pt x="841830" y="667201"/>
                </a:lnTo>
                <a:lnTo>
                  <a:pt x="839562" y="666750"/>
                </a:lnTo>
                <a:lnTo>
                  <a:pt x="837294" y="666750"/>
                </a:lnTo>
                <a:lnTo>
                  <a:pt x="835026" y="666750"/>
                </a:lnTo>
                <a:close/>
                <a:moveTo>
                  <a:pt x="920727" y="611187"/>
                </a:moveTo>
                <a:lnTo>
                  <a:pt x="918437" y="611645"/>
                </a:lnTo>
                <a:lnTo>
                  <a:pt x="916146" y="612559"/>
                </a:lnTo>
                <a:lnTo>
                  <a:pt x="914085" y="613474"/>
                </a:lnTo>
                <a:lnTo>
                  <a:pt x="912024" y="614617"/>
                </a:lnTo>
                <a:lnTo>
                  <a:pt x="910191" y="615989"/>
                </a:lnTo>
                <a:lnTo>
                  <a:pt x="908359" y="617818"/>
                </a:lnTo>
                <a:lnTo>
                  <a:pt x="906756" y="619647"/>
                </a:lnTo>
                <a:lnTo>
                  <a:pt x="905381" y="621705"/>
                </a:lnTo>
                <a:lnTo>
                  <a:pt x="903778" y="623992"/>
                </a:lnTo>
                <a:lnTo>
                  <a:pt x="902862" y="626278"/>
                </a:lnTo>
                <a:lnTo>
                  <a:pt x="901946" y="628793"/>
                </a:lnTo>
                <a:lnTo>
                  <a:pt x="901029" y="631309"/>
                </a:lnTo>
                <a:lnTo>
                  <a:pt x="900571" y="634052"/>
                </a:lnTo>
                <a:lnTo>
                  <a:pt x="900113" y="636796"/>
                </a:lnTo>
                <a:lnTo>
                  <a:pt x="900113" y="639997"/>
                </a:lnTo>
                <a:lnTo>
                  <a:pt x="900113" y="693731"/>
                </a:lnTo>
                <a:lnTo>
                  <a:pt x="900113" y="696703"/>
                </a:lnTo>
                <a:lnTo>
                  <a:pt x="900571" y="699447"/>
                </a:lnTo>
                <a:lnTo>
                  <a:pt x="901029" y="702191"/>
                </a:lnTo>
                <a:lnTo>
                  <a:pt x="901946" y="704935"/>
                </a:lnTo>
                <a:lnTo>
                  <a:pt x="902862" y="707450"/>
                </a:lnTo>
                <a:lnTo>
                  <a:pt x="903778" y="709736"/>
                </a:lnTo>
                <a:lnTo>
                  <a:pt x="905381" y="712023"/>
                </a:lnTo>
                <a:lnTo>
                  <a:pt x="906756" y="714081"/>
                </a:lnTo>
                <a:lnTo>
                  <a:pt x="908359" y="716139"/>
                </a:lnTo>
                <a:lnTo>
                  <a:pt x="910191" y="717511"/>
                </a:lnTo>
                <a:lnTo>
                  <a:pt x="912024" y="719111"/>
                </a:lnTo>
                <a:lnTo>
                  <a:pt x="914085" y="720026"/>
                </a:lnTo>
                <a:lnTo>
                  <a:pt x="916146" y="721169"/>
                </a:lnTo>
                <a:lnTo>
                  <a:pt x="918437" y="721855"/>
                </a:lnTo>
                <a:lnTo>
                  <a:pt x="920727" y="722312"/>
                </a:lnTo>
                <a:lnTo>
                  <a:pt x="923018" y="722312"/>
                </a:lnTo>
                <a:lnTo>
                  <a:pt x="925537" y="722312"/>
                </a:lnTo>
                <a:lnTo>
                  <a:pt x="927828" y="721855"/>
                </a:lnTo>
                <a:lnTo>
                  <a:pt x="929889" y="721169"/>
                </a:lnTo>
                <a:lnTo>
                  <a:pt x="932180" y="720026"/>
                </a:lnTo>
                <a:lnTo>
                  <a:pt x="934241" y="719111"/>
                </a:lnTo>
                <a:lnTo>
                  <a:pt x="936073" y="717511"/>
                </a:lnTo>
                <a:lnTo>
                  <a:pt x="937677" y="716139"/>
                </a:lnTo>
                <a:lnTo>
                  <a:pt x="939509" y="714081"/>
                </a:lnTo>
                <a:lnTo>
                  <a:pt x="940883" y="712023"/>
                </a:lnTo>
                <a:lnTo>
                  <a:pt x="942257" y="709736"/>
                </a:lnTo>
                <a:lnTo>
                  <a:pt x="943403" y="707450"/>
                </a:lnTo>
                <a:lnTo>
                  <a:pt x="944319" y="704935"/>
                </a:lnTo>
                <a:lnTo>
                  <a:pt x="945235" y="702191"/>
                </a:lnTo>
                <a:lnTo>
                  <a:pt x="945693" y="699447"/>
                </a:lnTo>
                <a:lnTo>
                  <a:pt x="946151" y="696703"/>
                </a:lnTo>
                <a:lnTo>
                  <a:pt x="946151" y="693731"/>
                </a:lnTo>
                <a:lnTo>
                  <a:pt x="946151" y="639997"/>
                </a:lnTo>
                <a:lnTo>
                  <a:pt x="946151" y="636796"/>
                </a:lnTo>
                <a:lnTo>
                  <a:pt x="945693" y="634052"/>
                </a:lnTo>
                <a:lnTo>
                  <a:pt x="945235" y="631309"/>
                </a:lnTo>
                <a:lnTo>
                  <a:pt x="944319" y="628793"/>
                </a:lnTo>
                <a:lnTo>
                  <a:pt x="943403" y="626278"/>
                </a:lnTo>
                <a:lnTo>
                  <a:pt x="942257" y="623992"/>
                </a:lnTo>
                <a:lnTo>
                  <a:pt x="940883" y="621705"/>
                </a:lnTo>
                <a:lnTo>
                  <a:pt x="939509" y="619647"/>
                </a:lnTo>
                <a:lnTo>
                  <a:pt x="937677" y="617818"/>
                </a:lnTo>
                <a:lnTo>
                  <a:pt x="936073" y="615989"/>
                </a:lnTo>
                <a:lnTo>
                  <a:pt x="934241" y="614617"/>
                </a:lnTo>
                <a:lnTo>
                  <a:pt x="932180" y="613474"/>
                </a:lnTo>
                <a:lnTo>
                  <a:pt x="929889" y="612559"/>
                </a:lnTo>
                <a:lnTo>
                  <a:pt x="927828" y="611645"/>
                </a:lnTo>
                <a:lnTo>
                  <a:pt x="925537" y="611187"/>
                </a:lnTo>
                <a:lnTo>
                  <a:pt x="923018" y="611187"/>
                </a:lnTo>
                <a:lnTo>
                  <a:pt x="920727" y="611187"/>
                </a:lnTo>
                <a:close/>
                <a:moveTo>
                  <a:pt x="133351" y="585787"/>
                </a:moveTo>
                <a:lnTo>
                  <a:pt x="131310" y="586015"/>
                </a:lnTo>
                <a:lnTo>
                  <a:pt x="129269" y="586243"/>
                </a:lnTo>
                <a:lnTo>
                  <a:pt x="127228" y="586699"/>
                </a:lnTo>
                <a:lnTo>
                  <a:pt x="125413" y="587382"/>
                </a:lnTo>
                <a:lnTo>
                  <a:pt x="123599" y="588293"/>
                </a:lnTo>
                <a:lnTo>
                  <a:pt x="121785" y="589205"/>
                </a:lnTo>
                <a:lnTo>
                  <a:pt x="120197" y="590571"/>
                </a:lnTo>
                <a:lnTo>
                  <a:pt x="118836" y="591711"/>
                </a:lnTo>
                <a:lnTo>
                  <a:pt x="117476" y="593077"/>
                </a:lnTo>
                <a:lnTo>
                  <a:pt x="116115" y="594672"/>
                </a:lnTo>
                <a:lnTo>
                  <a:pt x="115208" y="596267"/>
                </a:lnTo>
                <a:lnTo>
                  <a:pt x="114528" y="598090"/>
                </a:lnTo>
                <a:lnTo>
                  <a:pt x="113620" y="599912"/>
                </a:lnTo>
                <a:lnTo>
                  <a:pt x="113167" y="601962"/>
                </a:lnTo>
                <a:lnTo>
                  <a:pt x="112940" y="603785"/>
                </a:lnTo>
                <a:lnTo>
                  <a:pt x="112713" y="605835"/>
                </a:lnTo>
                <a:lnTo>
                  <a:pt x="112713" y="665752"/>
                </a:lnTo>
                <a:lnTo>
                  <a:pt x="112940" y="667802"/>
                </a:lnTo>
                <a:lnTo>
                  <a:pt x="113167" y="669853"/>
                </a:lnTo>
                <a:lnTo>
                  <a:pt x="113620" y="671903"/>
                </a:lnTo>
                <a:lnTo>
                  <a:pt x="114528" y="673726"/>
                </a:lnTo>
                <a:lnTo>
                  <a:pt x="115208" y="675548"/>
                </a:lnTo>
                <a:lnTo>
                  <a:pt x="116115" y="677143"/>
                </a:lnTo>
                <a:lnTo>
                  <a:pt x="117476" y="678738"/>
                </a:lnTo>
                <a:lnTo>
                  <a:pt x="118836" y="680105"/>
                </a:lnTo>
                <a:lnTo>
                  <a:pt x="120197" y="681244"/>
                </a:lnTo>
                <a:lnTo>
                  <a:pt x="121785" y="682611"/>
                </a:lnTo>
                <a:lnTo>
                  <a:pt x="123599" y="683522"/>
                </a:lnTo>
                <a:lnTo>
                  <a:pt x="125413" y="684433"/>
                </a:lnTo>
                <a:lnTo>
                  <a:pt x="127228" y="685117"/>
                </a:lnTo>
                <a:lnTo>
                  <a:pt x="129269" y="685572"/>
                </a:lnTo>
                <a:lnTo>
                  <a:pt x="131310" y="685800"/>
                </a:lnTo>
                <a:lnTo>
                  <a:pt x="133351" y="685800"/>
                </a:lnTo>
                <a:lnTo>
                  <a:pt x="135619" y="685800"/>
                </a:lnTo>
                <a:lnTo>
                  <a:pt x="137660" y="685572"/>
                </a:lnTo>
                <a:lnTo>
                  <a:pt x="139701" y="685117"/>
                </a:lnTo>
                <a:lnTo>
                  <a:pt x="141515" y="684433"/>
                </a:lnTo>
                <a:lnTo>
                  <a:pt x="143329" y="683522"/>
                </a:lnTo>
                <a:lnTo>
                  <a:pt x="144917" y="682611"/>
                </a:lnTo>
                <a:lnTo>
                  <a:pt x="146504" y="681244"/>
                </a:lnTo>
                <a:lnTo>
                  <a:pt x="148092" y="680105"/>
                </a:lnTo>
                <a:lnTo>
                  <a:pt x="149226" y="678738"/>
                </a:lnTo>
                <a:lnTo>
                  <a:pt x="150586" y="677143"/>
                </a:lnTo>
                <a:lnTo>
                  <a:pt x="151494" y="675548"/>
                </a:lnTo>
                <a:lnTo>
                  <a:pt x="152628" y="673726"/>
                </a:lnTo>
                <a:lnTo>
                  <a:pt x="153081" y="671903"/>
                </a:lnTo>
                <a:lnTo>
                  <a:pt x="153535" y="669853"/>
                </a:lnTo>
                <a:lnTo>
                  <a:pt x="153988" y="667802"/>
                </a:lnTo>
                <a:lnTo>
                  <a:pt x="153988" y="665752"/>
                </a:lnTo>
                <a:lnTo>
                  <a:pt x="153988" y="605835"/>
                </a:lnTo>
                <a:lnTo>
                  <a:pt x="153988" y="603785"/>
                </a:lnTo>
                <a:lnTo>
                  <a:pt x="153535" y="601962"/>
                </a:lnTo>
                <a:lnTo>
                  <a:pt x="153081" y="599912"/>
                </a:lnTo>
                <a:lnTo>
                  <a:pt x="152628" y="598090"/>
                </a:lnTo>
                <a:lnTo>
                  <a:pt x="151494" y="596267"/>
                </a:lnTo>
                <a:lnTo>
                  <a:pt x="150586" y="594672"/>
                </a:lnTo>
                <a:lnTo>
                  <a:pt x="149226" y="593077"/>
                </a:lnTo>
                <a:lnTo>
                  <a:pt x="148092" y="591711"/>
                </a:lnTo>
                <a:lnTo>
                  <a:pt x="146504" y="590571"/>
                </a:lnTo>
                <a:lnTo>
                  <a:pt x="144917" y="589205"/>
                </a:lnTo>
                <a:lnTo>
                  <a:pt x="143329" y="588293"/>
                </a:lnTo>
                <a:lnTo>
                  <a:pt x="141515" y="587382"/>
                </a:lnTo>
                <a:lnTo>
                  <a:pt x="139701" y="586699"/>
                </a:lnTo>
                <a:lnTo>
                  <a:pt x="137660" y="586243"/>
                </a:lnTo>
                <a:lnTo>
                  <a:pt x="135619" y="586015"/>
                </a:lnTo>
                <a:lnTo>
                  <a:pt x="133351" y="585787"/>
                </a:lnTo>
                <a:close/>
                <a:moveTo>
                  <a:pt x="996840" y="554037"/>
                </a:moveTo>
                <a:lnTo>
                  <a:pt x="994628" y="554262"/>
                </a:lnTo>
                <a:lnTo>
                  <a:pt x="992417" y="554712"/>
                </a:lnTo>
                <a:lnTo>
                  <a:pt x="990205" y="555387"/>
                </a:lnTo>
                <a:lnTo>
                  <a:pt x="988215" y="556286"/>
                </a:lnTo>
                <a:lnTo>
                  <a:pt x="986225" y="557636"/>
                </a:lnTo>
                <a:lnTo>
                  <a:pt x="984456" y="558761"/>
                </a:lnTo>
                <a:lnTo>
                  <a:pt x="982686" y="560560"/>
                </a:lnTo>
                <a:lnTo>
                  <a:pt x="981138" y="562359"/>
                </a:lnTo>
                <a:lnTo>
                  <a:pt x="979590" y="564384"/>
                </a:lnTo>
                <a:lnTo>
                  <a:pt x="978264" y="566633"/>
                </a:lnTo>
                <a:lnTo>
                  <a:pt x="977379" y="568882"/>
                </a:lnTo>
                <a:lnTo>
                  <a:pt x="976273" y="571356"/>
                </a:lnTo>
                <a:lnTo>
                  <a:pt x="975610" y="573831"/>
                </a:lnTo>
                <a:lnTo>
                  <a:pt x="975168" y="576530"/>
                </a:lnTo>
                <a:lnTo>
                  <a:pt x="974725" y="579454"/>
                </a:lnTo>
                <a:lnTo>
                  <a:pt x="974725" y="582378"/>
                </a:lnTo>
                <a:lnTo>
                  <a:pt x="974725" y="635235"/>
                </a:lnTo>
                <a:lnTo>
                  <a:pt x="974725" y="638159"/>
                </a:lnTo>
                <a:lnTo>
                  <a:pt x="975168" y="640858"/>
                </a:lnTo>
                <a:lnTo>
                  <a:pt x="975610" y="643782"/>
                </a:lnTo>
                <a:lnTo>
                  <a:pt x="976273" y="646256"/>
                </a:lnTo>
                <a:lnTo>
                  <a:pt x="977379" y="648730"/>
                </a:lnTo>
                <a:lnTo>
                  <a:pt x="978264" y="651204"/>
                </a:lnTo>
                <a:lnTo>
                  <a:pt x="979590" y="653229"/>
                </a:lnTo>
                <a:lnTo>
                  <a:pt x="981138" y="655253"/>
                </a:lnTo>
                <a:lnTo>
                  <a:pt x="982686" y="657277"/>
                </a:lnTo>
                <a:lnTo>
                  <a:pt x="984456" y="658627"/>
                </a:lnTo>
                <a:lnTo>
                  <a:pt x="986225" y="660201"/>
                </a:lnTo>
                <a:lnTo>
                  <a:pt x="988215" y="661551"/>
                </a:lnTo>
                <a:lnTo>
                  <a:pt x="990205" y="662226"/>
                </a:lnTo>
                <a:lnTo>
                  <a:pt x="992417" y="662900"/>
                </a:lnTo>
                <a:lnTo>
                  <a:pt x="994628" y="663575"/>
                </a:lnTo>
                <a:lnTo>
                  <a:pt x="996840" y="663575"/>
                </a:lnTo>
                <a:lnTo>
                  <a:pt x="999272" y="663575"/>
                </a:lnTo>
                <a:lnTo>
                  <a:pt x="1001484" y="662900"/>
                </a:lnTo>
                <a:lnTo>
                  <a:pt x="1003474" y="662226"/>
                </a:lnTo>
                <a:lnTo>
                  <a:pt x="1005685" y="661551"/>
                </a:lnTo>
                <a:lnTo>
                  <a:pt x="1007676" y="660201"/>
                </a:lnTo>
                <a:lnTo>
                  <a:pt x="1009445" y="658627"/>
                </a:lnTo>
                <a:lnTo>
                  <a:pt x="1010993" y="657277"/>
                </a:lnTo>
                <a:lnTo>
                  <a:pt x="1012541" y="655253"/>
                </a:lnTo>
                <a:lnTo>
                  <a:pt x="1014089" y="653229"/>
                </a:lnTo>
                <a:lnTo>
                  <a:pt x="1015416" y="651204"/>
                </a:lnTo>
                <a:lnTo>
                  <a:pt x="1016522" y="648730"/>
                </a:lnTo>
                <a:lnTo>
                  <a:pt x="1017406" y="646256"/>
                </a:lnTo>
                <a:lnTo>
                  <a:pt x="1018291" y="643782"/>
                </a:lnTo>
                <a:lnTo>
                  <a:pt x="1018733" y="640858"/>
                </a:lnTo>
                <a:lnTo>
                  <a:pt x="1019175" y="638159"/>
                </a:lnTo>
                <a:lnTo>
                  <a:pt x="1019175" y="635235"/>
                </a:lnTo>
                <a:lnTo>
                  <a:pt x="1019175" y="582378"/>
                </a:lnTo>
                <a:lnTo>
                  <a:pt x="1019175" y="579454"/>
                </a:lnTo>
                <a:lnTo>
                  <a:pt x="1018733" y="576530"/>
                </a:lnTo>
                <a:lnTo>
                  <a:pt x="1018291" y="573831"/>
                </a:lnTo>
                <a:lnTo>
                  <a:pt x="1017406" y="571356"/>
                </a:lnTo>
                <a:lnTo>
                  <a:pt x="1016522" y="568882"/>
                </a:lnTo>
                <a:lnTo>
                  <a:pt x="1015416" y="566633"/>
                </a:lnTo>
                <a:lnTo>
                  <a:pt x="1014089" y="564384"/>
                </a:lnTo>
                <a:lnTo>
                  <a:pt x="1012541" y="562359"/>
                </a:lnTo>
                <a:lnTo>
                  <a:pt x="1010993" y="560560"/>
                </a:lnTo>
                <a:lnTo>
                  <a:pt x="1009445" y="558761"/>
                </a:lnTo>
                <a:lnTo>
                  <a:pt x="1007676" y="557636"/>
                </a:lnTo>
                <a:lnTo>
                  <a:pt x="1005685" y="556286"/>
                </a:lnTo>
                <a:lnTo>
                  <a:pt x="1003474" y="555387"/>
                </a:lnTo>
                <a:lnTo>
                  <a:pt x="1001484" y="554712"/>
                </a:lnTo>
                <a:lnTo>
                  <a:pt x="999272" y="554262"/>
                </a:lnTo>
                <a:lnTo>
                  <a:pt x="996840" y="554037"/>
                </a:lnTo>
                <a:close/>
                <a:moveTo>
                  <a:pt x="68263" y="528637"/>
                </a:moveTo>
                <a:lnTo>
                  <a:pt x="64089" y="528863"/>
                </a:lnTo>
                <a:lnTo>
                  <a:pt x="60379" y="529766"/>
                </a:lnTo>
                <a:lnTo>
                  <a:pt x="56901" y="531119"/>
                </a:lnTo>
                <a:lnTo>
                  <a:pt x="53886" y="532925"/>
                </a:lnTo>
                <a:lnTo>
                  <a:pt x="52495" y="533827"/>
                </a:lnTo>
                <a:lnTo>
                  <a:pt x="51335" y="534956"/>
                </a:lnTo>
                <a:lnTo>
                  <a:pt x="50176" y="535858"/>
                </a:lnTo>
                <a:lnTo>
                  <a:pt x="49480" y="537212"/>
                </a:lnTo>
                <a:lnTo>
                  <a:pt x="48785" y="538340"/>
                </a:lnTo>
                <a:lnTo>
                  <a:pt x="48089" y="539920"/>
                </a:lnTo>
                <a:lnTo>
                  <a:pt x="47857" y="541274"/>
                </a:lnTo>
                <a:lnTo>
                  <a:pt x="47625" y="542628"/>
                </a:lnTo>
                <a:lnTo>
                  <a:pt x="47625" y="604909"/>
                </a:lnTo>
                <a:lnTo>
                  <a:pt x="47857" y="606489"/>
                </a:lnTo>
                <a:lnTo>
                  <a:pt x="48089" y="607617"/>
                </a:lnTo>
                <a:lnTo>
                  <a:pt x="48785" y="609196"/>
                </a:lnTo>
                <a:lnTo>
                  <a:pt x="49480" y="610550"/>
                </a:lnTo>
                <a:lnTo>
                  <a:pt x="50176" y="611679"/>
                </a:lnTo>
                <a:lnTo>
                  <a:pt x="51335" y="612807"/>
                </a:lnTo>
                <a:lnTo>
                  <a:pt x="52495" y="613935"/>
                </a:lnTo>
                <a:lnTo>
                  <a:pt x="53886" y="615063"/>
                </a:lnTo>
                <a:lnTo>
                  <a:pt x="56901" y="616417"/>
                </a:lnTo>
                <a:lnTo>
                  <a:pt x="60379" y="617997"/>
                </a:lnTo>
                <a:lnTo>
                  <a:pt x="64089" y="618674"/>
                </a:lnTo>
                <a:lnTo>
                  <a:pt x="68263" y="619125"/>
                </a:lnTo>
                <a:lnTo>
                  <a:pt x="72437" y="618674"/>
                </a:lnTo>
                <a:lnTo>
                  <a:pt x="76379" y="617997"/>
                </a:lnTo>
                <a:lnTo>
                  <a:pt x="79857" y="616417"/>
                </a:lnTo>
                <a:lnTo>
                  <a:pt x="83103" y="615063"/>
                </a:lnTo>
                <a:lnTo>
                  <a:pt x="84263" y="613935"/>
                </a:lnTo>
                <a:lnTo>
                  <a:pt x="85422" y="612807"/>
                </a:lnTo>
                <a:lnTo>
                  <a:pt x="86350" y="611679"/>
                </a:lnTo>
                <a:lnTo>
                  <a:pt x="87509" y="610550"/>
                </a:lnTo>
                <a:lnTo>
                  <a:pt x="87973" y="609196"/>
                </a:lnTo>
                <a:lnTo>
                  <a:pt x="88436" y="607617"/>
                </a:lnTo>
                <a:lnTo>
                  <a:pt x="88668" y="606489"/>
                </a:lnTo>
                <a:lnTo>
                  <a:pt x="88900" y="604909"/>
                </a:lnTo>
                <a:lnTo>
                  <a:pt x="88900" y="542628"/>
                </a:lnTo>
                <a:lnTo>
                  <a:pt x="88668" y="541274"/>
                </a:lnTo>
                <a:lnTo>
                  <a:pt x="88436" y="539920"/>
                </a:lnTo>
                <a:lnTo>
                  <a:pt x="87973" y="538340"/>
                </a:lnTo>
                <a:lnTo>
                  <a:pt x="87509" y="537212"/>
                </a:lnTo>
                <a:lnTo>
                  <a:pt x="86350" y="535858"/>
                </a:lnTo>
                <a:lnTo>
                  <a:pt x="85422" y="534956"/>
                </a:lnTo>
                <a:lnTo>
                  <a:pt x="84263" y="533827"/>
                </a:lnTo>
                <a:lnTo>
                  <a:pt x="83103" y="532925"/>
                </a:lnTo>
                <a:lnTo>
                  <a:pt x="79857" y="531119"/>
                </a:lnTo>
                <a:lnTo>
                  <a:pt x="76379" y="529766"/>
                </a:lnTo>
                <a:lnTo>
                  <a:pt x="72437" y="528863"/>
                </a:lnTo>
                <a:lnTo>
                  <a:pt x="68263" y="528637"/>
                </a:lnTo>
                <a:close/>
                <a:moveTo>
                  <a:pt x="596735" y="372180"/>
                </a:moveTo>
                <a:lnTo>
                  <a:pt x="608513" y="374222"/>
                </a:lnTo>
                <a:lnTo>
                  <a:pt x="619612" y="376265"/>
                </a:lnTo>
                <a:lnTo>
                  <a:pt x="629804" y="378762"/>
                </a:lnTo>
                <a:lnTo>
                  <a:pt x="639090" y="381259"/>
                </a:lnTo>
                <a:lnTo>
                  <a:pt x="647697" y="383983"/>
                </a:lnTo>
                <a:lnTo>
                  <a:pt x="655172" y="387161"/>
                </a:lnTo>
                <a:lnTo>
                  <a:pt x="661967" y="390111"/>
                </a:lnTo>
                <a:lnTo>
                  <a:pt x="665138" y="391927"/>
                </a:lnTo>
                <a:lnTo>
                  <a:pt x="667856" y="393743"/>
                </a:lnTo>
                <a:lnTo>
                  <a:pt x="672839" y="397148"/>
                </a:lnTo>
                <a:lnTo>
                  <a:pt x="677142" y="401007"/>
                </a:lnTo>
                <a:lnTo>
                  <a:pt x="679181" y="402823"/>
                </a:lnTo>
                <a:lnTo>
                  <a:pt x="680993" y="404865"/>
                </a:lnTo>
                <a:lnTo>
                  <a:pt x="682805" y="406908"/>
                </a:lnTo>
                <a:lnTo>
                  <a:pt x="683937" y="408724"/>
                </a:lnTo>
                <a:lnTo>
                  <a:pt x="685296" y="410767"/>
                </a:lnTo>
                <a:lnTo>
                  <a:pt x="686429" y="413037"/>
                </a:lnTo>
                <a:lnTo>
                  <a:pt x="687335" y="415080"/>
                </a:lnTo>
                <a:lnTo>
                  <a:pt x="688241" y="417350"/>
                </a:lnTo>
                <a:lnTo>
                  <a:pt x="688694" y="419620"/>
                </a:lnTo>
                <a:lnTo>
                  <a:pt x="689373" y="421889"/>
                </a:lnTo>
                <a:lnTo>
                  <a:pt x="689600" y="424386"/>
                </a:lnTo>
                <a:lnTo>
                  <a:pt x="689600" y="426656"/>
                </a:lnTo>
                <a:lnTo>
                  <a:pt x="689373" y="429607"/>
                </a:lnTo>
                <a:lnTo>
                  <a:pt x="688920" y="432104"/>
                </a:lnTo>
                <a:lnTo>
                  <a:pt x="688467" y="434601"/>
                </a:lnTo>
                <a:lnTo>
                  <a:pt x="687788" y="437097"/>
                </a:lnTo>
                <a:lnTo>
                  <a:pt x="687108" y="439594"/>
                </a:lnTo>
                <a:lnTo>
                  <a:pt x="685749" y="442091"/>
                </a:lnTo>
                <a:lnTo>
                  <a:pt x="684390" y="444815"/>
                </a:lnTo>
                <a:lnTo>
                  <a:pt x="683031" y="447085"/>
                </a:lnTo>
                <a:lnTo>
                  <a:pt x="681219" y="449355"/>
                </a:lnTo>
                <a:lnTo>
                  <a:pt x="679407" y="451625"/>
                </a:lnTo>
                <a:lnTo>
                  <a:pt x="677369" y="453894"/>
                </a:lnTo>
                <a:lnTo>
                  <a:pt x="674877" y="456164"/>
                </a:lnTo>
                <a:lnTo>
                  <a:pt x="672386" y="457980"/>
                </a:lnTo>
                <a:lnTo>
                  <a:pt x="669894" y="460477"/>
                </a:lnTo>
                <a:lnTo>
                  <a:pt x="663779" y="464336"/>
                </a:lnTo>
                <a:lnTo>
                  <a:pt x="656984" y="468195"/>
                </a:lnTo>
                <a:lnTo>
                  <a:pt x="649962" y="471372"/>
                </a:lnTo>
                <a:lnTo>
                  <a:pt x="642035" y="474550"/>
                </a:lnTo>
                <a:lnTo>
                  <a:pt x="634107" y="477274"/>
                </a:lnTo>
                <a:lnTo>
                  <a:pt x="625501" y="479544"/>
                </a:lnTo>
                <a:lnTo>
                  <a:pt x="616441" y="481587"/>
                </a:lnTo>
                <a:lnTo>
                  <a:pt x="606928" y="483176"/>
                </a:lnTo>
                <a:lnTo>
                  <a:pt x="596735" y="484311"/>
                </a:lnTo>
                <a:lnTo>
                  <a:pt x="596735" y="372180"/>
                </a:lnTo>
                <a:close/>
                <a:moveTo>
                  <a:pt x="517234" y="178561"/>
                </a:moveTo>
                <a:lnTo>
                  <a:pt x="517234" y="277753"/>
                </a:lnTo>
                <a:lnTo>
                  <a:pt x="508627" y="275711"/>
                </a:lnTo>
                <a:lnTo>
                  <a:pt x="500473" y="273441"/>
                </a:lnTo>
                <a:lnTo>
                  <a:pt x="492999" y="271171"/>
                </a:lnTo>
                <a:lnTo>
                  <a:pt x="486204" y="268674"/>
                </a:lnTo>
                <a:lnTo>
                  <a:pt x="479635" y="265950"/>
                </a:lnTo>
                <a:lnTo>
                  <a:pt x="473747" y="262772"/>
                </a:lnTo>
                <a:lnTo>
                  <a:pt x="468537" y="259822"/>
                </a:lnTo>
                <a:lnTo>
                  <a:pt x="464007" y="256871"/>
                </a:lnTo>
                <a:lnTo>
                  <a:pt x="459704" y="253466"/>
                </a:lnTo>
                <a:lnTo>
                  <a:pt x="456080" y="249834"/>
                </a:lnTo>
                <a:lnTo>
                  <a:pt x="453135" y="246656"/>
                </a:lnTo>
                <a:lnTo>
                  <a:pt x="450870" y="243025"/>
                </a:lnTo>
                <a:lnTo>
                  <a:pt x="448832" y="239620"/>
                </a:lnTo>
                <a:lnTo>
                  <a:pt x="447473" y="235761"/>
                </a:lnTo>
                <a:lnTo>
                  <a:pt x="446567" y="232356"/>
                </a:lnTo>
                <a:lnTo>
                  <a:pt x="446340" y="228497"/>
                </a:lnTo>
                <a:lnTo>
                  <a:pt x="446567" y="224185"/>
                </a:lnTo>
                <a:lnTo>
                  <a:pt x="447020" y="222142"/>
                </a:lnTo>
                <a:lnTo>
                  <a:pt x="447473" y="220099"/>
                </a:lnTo>
                <a:lnTo>
                  <a:pt x="449058" y="216240"/>
                </a:lnTo>
                <a:lnTo>
                  <a:pt x="451097" y="212381"/>
                </a:lnTo>
                <a:lnTo>
                  <a:pt x="453815" y="208750"/>
                </a:lnTo>
                <a:lnTo>
                  <a:pt x="457212" y="204891"/>
                </a:lnTo>
                <a:lnTo>
                  <a:pt x="461289" y="201486"/>
                </a:lnTo>
                <a:lnTo>
                  <a:pt x="465366" y="197854"/>
                </a:lnTo>
                <a:lnTo>
                  <a:pt x="470576" y="194677"/>
                </a:lnTo>
                <a:lnTo>
                  <a:pt x="476012" y="191499"/>
                </a:lnTo>
                <a:lnTo>
                  <a:pt x="481900" y="188775"/>
                </a:lnTo>
                <a:lnTo>
                  <a:pt x="488242" y="186051"/>
                </a:lnTo>
                <a:lnTo>
                  <a:pt x="494811" y="183781"/>
                </a:lnTo>
                <a:lnTo>
                  <a:pt x="501832" y="181738"/>
                </a:lnTo>
                <a:lnTo>
                  <a:pt x="509307" y="179922"/>
                </a:lnTo>
                <a:lnTo>
                  <a:pt x="517234" y="178561"/>
                </a:lnTo>
                <a:close/>
                <a:moveTo>
                  <a:pt x="517234" y="87312"/>
                </a:moveTo>
                <a:lnTo>
                  <a:pt x="517234" y="115458"/>
                </a:lnTo>
                <a:lnTo>
                  <a:pt x="505456" y="116366"/>
                </a:lnTo>
                <a:lnTo>
                  <a:pt x="494131" y="117274"/>
                </a:lnTo>
                <a:lnTo>
                  <a:pt x="483033" y="118409"/>
                </a:lnTo>
                <a:lnTo>
                  <a:pt x="472388" y="119771"/>
                </a:lnTo>
                <a:lnTo>
                  <a:pt x="461969" y="121360"/>
                </a:lnTo>
                <a:lnTo>
                  <a:pt x="451550" y="123176"/>
                </a:lnTo>
                <a:lnTo>
                  <a:pt x="441810" y="125219"/>
                </a:lnTo>
                <a:lnTo>
                  <a:pt x="432297" y="127489"/>
                </a:lnTo>
                <a:lnTo>
                  <a:pt x="422784" y="129759"/>
                </a:lnTo>
                <a:lnTo>
                  <a:pt x="413724" y="132482"/>
                </a:lnTo>
                <a:lnTo>
                  <a:pt x="405344" y="135206"/>
                </a:lnTo>
                <a:lnTo>
                  <a:pt x="396737" y="138384"/>
                </a:lnTo>
                <a:lnTo>
                  <a:pt x="388583" y="141562"/>
                </a:lnTo>
                <a:lnTo>
                  <a:pt x="380882" y="145194"/>
                </a:lnTo>
                <a:lnTo>
                  <a:pt x="373181" y="148598"/>
                </a:lnTo>
                <a:lnTo>
                  <a:pt x="365933" y="152684"/>
                </a:lnTo>
                <a:lnTo>
                  <a:pt x="359138" y="156770"/>
                </a:lnTo>
                <a:lnTo>
                  <a:pt x="352570" y="160856"/>
                </a:lnTo>
                <a:lnTo>
                  <a:pt x="346681" y="165168"/>
                </a:lnTo>
                <a:lnTo>
                  <a:pt x="341245" y="169708"/>
                </a:lnTo>
                <a:lnTo>
                  <a:pt x="336035" y="174248"/>
                </a:lnTo>
                <a:lnTo>
                  <a:pt x="331505" y="178788"/>
                </a:lnTo>
                <a:lnTo>
                  <a:pt x="327202" y="183554"/>
                </a:lnTo>
                <a:lnTo>
                  <a:pt x="323352" y="188548"/>
                </a:lnTo>
                <a:lnTo>
                  <a:pt x="319954" y="193315"/>
                </a:lnTo>
                <a:lnTo>
                  <a:pt x="317236" y="198762"/>
                </a:lnTo>
                <a:lnTo>
                  <a:pt x="314745" y="203756"/>
                </a:lnTo>
                <a:lnTo>
                  <a:pt x="312706" y="209204"/>
                </a:lnTo>
                <a:lnTo>
                  <a:pt x="311347" y="214651"/>
                </a:lnTo>
                <a:lnTo>
                  <a:pt x="309988" y="220326"/>
                </a:lnTo>
                <a:lnTo>
                  <a:pt x="309535" y="226001"/>
                </a:lnTo>
                <a:lnTo>
                  <a:pt x="309309" y="231675"/>
                </a:lnTo>
                <a:lnTo>
                  <a:pt x="309535" y="237577"/>
                </a:lnTo>
                <a:lnTo>
                  <a:pt x="309988" y="243479"/>
                </a:lnTo>
                <a:lnTo>
                  <a:pt x="310894" y="248926"/>
                </a:lnTo>
                <a:lnTo>
                  <a:pt x="312253" y="254147"/>
                </a:lnTo>
                <a:lnTo>
                  <a:pt x="314065" y="259595"/>
                </a:lnTo>
                <a:lnTo>
                  <a:pt x="316330" y="264815"/>
                </a:lnTo>
                <a:lnTo>
                  <a:pt x="318822" y="269809"/>
                </a:lnTo>
                <a:lnTo>
                  <a:pt x="321766" y="275030"/>
                </a:lnTo>
                <a:lnTo>
                  <a:pt x="325164" y="279796"/>
                </a:lnTo>
                <a:lnTo>
                  <a:pt x="328787" y="284563"/>
                </a:lnTo>
                <a:lnTo>
                  <a:pt x="332864" y="289330"/>
                </a:lnTo>
                <a:lnTo>
                  <a:pt x="337394" y="293869"/>
                </a:lnTo>
                <a:lnTo>
                  <a:pt x="342151" y="298409"/>
                </a:lnTo>
                <a:lnTo>
                  <a:pt x="347587" y="302722"/>
                </a:lnTo>
                <a:lnTo>
                  <a:pt x="353249" y="307035"/>
                </a:lnTo>
                <a:lnTo>
                  <a:pt x="359365" y="311120"/>
                </a:lnTo>
                <a:lnTo>
                  <a:pt x="365933" y="315206"/>
                </a:lnTo>
                <a:lnTo>
                  <a:pt x="372728" y="318838"/>
                </a:lnTo>
                <a:lnTo>
                  <a:pt x="380203" y="322697"/>
                </a:lnTo>
                <a:lnTo>
                  <a:pt x="388130" y="326328"/>
                </a:lnTo>
                <a:lnTo>
                  <a:pt x="396511" y="329733"/>
                </a:lnTo>
                <a:lnTo>
                  <a:pt x="404891" y="333365"/>
                </a:lnTo>
                <a:lnTo>
                  <a:pt x="414404" y="336316"/>
                </a:lnTo>
                <a:lnTo>
                  <a:pt x="423917" y="339721"/>
                </a:lnTo>
                <a:lnTo>
                  <a:pt x="433883" y="342671"/>
                </a:lnTo>
                <a:lnTo>
                  <a:pt x="444528" y="345395"/>
                </a:lnTo>
                <a:lnTo>
                  <a:pt x="455627" y="348119"/>
                </a:lnTo>
                <a:lnTo>
                  <a:pt x="466952" y="350843"/>
                </a:lnTo>
                <a:lnTo>
                  <a:pt x="478729" y="353340"/>
                </a:lnTo>
                <a:lnTo>
                  <a:pt x="491187" y="355610"/>
                </a:lnTo>
                <a:lnTo>
                  <a:pt x="504097" y="357879"/>
                </a:lnTo>
                <a:lnTo>
                  <a:pt x="517234" y="359922"/>
                </a:lnTo>
                <a:lnTo>
                  <a:pt x="517234" y="480225"/>
                </a:lnTo>
                <a:lnTo>
                  <a:pt x="509760" y="478409"/>
                </a:lnTo>
                <a:lnTo>
                  <a:pt x="502738" y="476139"/>
                </a:lnTo>
                <a:lnTo>
                  <a:pt x="495717" y="473415"/>
                </a:lnTo>
                <a:lnTo>
                  <a:pt x="488922" y="470464"/>
                </a:lnTo>
                <a:lnTo>
                  <a:pt x="482353" y="467514"/>
                </a:lnTo>
                <a:lnTo>
                  <a:pt x="475785" y="463882"/>
                </a:lnTo>
                <a:lnTo>
                  <a:pt x="469443" y="460023"/>
                </a:lnTo>
                <a:lnTo>
                  <a:pt x="463554" y="456164"/>
                </a:lnTo>
                <a:lnTo>
                  <a:pt x="457665" y="451852"/>
                </a:lnTo>
                <a:lnTo>
                  <a:pt x="452456" y="447539"/>
                </a:lnTo>
                <a:lnTo>
                  <a:pt x="447246" y="442772"/>
                </a:lnTo>
                <a:lnTo>
                  <a:pt x="442943" y="437778"/>
                </a:lnTo>
                <a:lnTo>
                  <a:pt x="439319" y="432785"/>
                </a:lnTo>
                <a:lnTo>
                  <a:pt x="435695" y="427564"/>
                </a:lnTo>
                <a:lnTo>
                  <a:pt x="432977" y="422116"/>
                </a:lnTo>
                <a:lnTo>
                  <a:pt x="430485" y="416442"/>
                </a:lnTo>
                <a:lnTo>
                  <a:pt x="287338" y="424386"/>
                </a:lnTo>
                <a:lnTo>
                  <a:pt x="289603" y="431650"/>
                </a:lnTo>
                <a:lnTo>
                  <a:pt x="292095" y="438232"/>
                </a:lnTo>
                <a:lnTo>
                  <a:pt x="294813" y="445042"/>
                </a:lnTo>
                <a:lnTo>
                  <a:pt x="298210" y="451171"/>
                </a:lnTo>
                <a:lnTo>
                  <a:pt x="301608" y="457299"/>
                </a:lnTo>
                <a:lnTo>
                  <a:pt x="305685" y="463428"/>
                </a:lnTo>
                <a:lnTo>
                  <a:pt x="309762" y="469102"/>
                </a:lnTo>
                <a:lnTo>
                  <a:pt x="314518" y="474777"/>
                </a:lnTo>
                <a:lnTo>
                  <a:pt x="319275" y="479998"/>
                </a:lnTo>
                <a:lnTo>
                  <a:pt x="324711" y="485445"/>
                </a:lnTo>
                <a:lnTo>
                  <a:pt x="330146" y="490212"/>
                </a:lnTo>
                <a:lnTo>
                  <a:pt x="336035" y="494979"/>
                </a:lnTo>
                <a:lnTo>
                  <a:pt x="342151" y="499519"/>
                </a:lnTo>
                <a:lnTo>
                  <a:pt x="348719" y="504058"/>
                </a:lnTo>
                <a:lnTo>
                  <a:pt x="355514" y="508144"/>
                </a:lnTo>
                <a:lnTo>
                  <a:pt x="362989" y="512230"/>
                </a:lnTo>
                <a:lnTo>
                  <a:pt x="370463" y="515862"/>
                </a:lnTo>
                <a:lnTo>
                  <a:pt x="378391" y="519493"/>
                </a:lnTo>
                <a:lnTo>
                  <a:pt x="386318" y="523125"/>
                </a:lnTo>
                <a:lnTo>
                  <a:pt x="394925" y="526076"/>
                </a:lnTo>
                <a:lnTo>
                  <a:pt x="403532" y="529027"/>
                </a:lnTo>
                <a:lnTo>
                  <a:pt x="412365" y="531751"/>
                </a:lnTo>
                <a:lnTo>
                  <a:pt x="421652" y="534701"/>
                </a:lnTo>
                <a:lnTo>
                  <a:pt x="431165" y="536971"/>
                </a:lnTo>
                <a:lnTo>
                  <a:pt x="441131" y="539241"/>
                </a:lnTo>
                <a:lnTo>
                  <a:pt x="450870" y="541284"/>
                </a:lnTo>
                <a:lnTo>
                  <a:pt x="461289" y="542873"/>
                </a:lnTo>
                <a:lnTo>
                  <a:pt x="471935" y="544689"/>
                </a:lnTo>
                <a:lnTo>
                  <a:pt x="482806" y="546278"/>
                </a:lnTo>
                <a:lnTo>
                  <a:pt x="493905" y="547186"/>
                </a:lnTo>
                <a:lnTo>
                  <a:pt x="505456" y="548548"/>
                </a:lnTo>
                <a:lnTo>
                  <a:pt x="517234" y="549228"/>
                </a:lnTo>
                <a:lnTo>
                  <a:pt x="517234" y="601662"/>
                </a:lnTo>
                <a:lnTo>
                  <a:pt x="596735" y="601662"/>
                </a:lnTo>
                <a:lnTo>
                  <a:pt x="596735" y="547867"/>
                </a:lnTo>
                <a:lnTo>
                  <a:pt x="609872" y="546732"/>
                </a:lnTo>
                <a:lnTo>
                  <a:pt x="622783" y="545597"/>
                </a:lnTo>
                <a:lnTo>
                  <a:pt x="635240" y="544008"/>
                </a:lnTo>
                <a:lnTo>
                  <a:pt x="647471" y="542192"/>
                </a:lnTo>
                <a:lnTo>
                  <a:pt x="659022" y="540149"/>
                </a:lnTo>
                <a:lnTo>
                  <a:pt x="670347" y="537879"/>
                </a:lnTo>
                <a:lnTo>
                  <a:pt x="681446" y="535609"/>
                </a:lnTo>
                <a:lnTo>
                  <a:pt x="692091" y="532886"/>
                </a:lnTo>
                <a:lnTo>
                  <a:pt x="702284" y="530162"/>
                </a:lnTo>
                <a:lnTo>
                  <a:pt x="712249" y="526984"/>
                </a:lnTo>
                <a:lnTo>
                  <a:pt x="721762" y="523806"/>
                </a:lnTo>
                <a:lnTo>
                  <a:pt x="730822" y="520174"/>
                </a:lnTo>
                <a:lnTo>
                  <a:pt x="739656" y="516543"/>
                </a:lnTo>
                <a:lnTo>
                  <a:pt x="748036" y="512684"/>
                </a:lnTo>
                <a:lnTo>
                  <a:pt x="755964" y="508371"/>
                </a:lnTo>
                <a:lnTo>
                  <a:pt x="763891" y="504058"/>
                </a:lnTo>
                <a:lnTo>
                  <a:pt x="771139" y="499519"/>
                </a:lnTo>
                <a:lnTo>
                  <a:pt x="777934" y="494979"/>
                </a:lnTo>
                <a:lnTo>
                  <a:pt x="784276" y="490212"/>
                </a:lnTo>
                <a:lnTo>
                  <a:pt x="790165" y="485445"/>
                </a:lnTo>
                <a:lnTo>
                  <a:pt x="795601" y="480225"/>
                </a:lnTo>
                <a:lnTo>
                  <a:pt x="800357" y="475004"/>
                </a:lnTo>
                <a:lnTo>
                  <a:pt x="804887" y="469783"/>
                </a:lnTo>
                <a:lnTo>
                  <a:pt x="808964" y="464336"/>
                </a:lnTo>
                <a:lnTo>
                  <a:pt x="812588" y="458888"/>
                </a:lnTo>
                <a:lnTo>
                  <a:pt x="815533" y="453213"/>
                </a:lnTo>
                <a:lnTo>
                  <a:pt x="818024" y="447539"/>
                </a:lnTo>
                <a:lnTo>
                  <a:pt x="820063" y="441410"/>
                </a:lnTo>
                <a:lnTo>
                  <a:pt x="821875" y="435282"/>
                </a:lnTo>
                <a:lnTo>
                  <a:pt x="823007" y="429380"/>
                </a:lnTo>
                <a:lnTo>
                  <a:pt x="823687" y="423024"/>
                </a:lnTo>
                <a:lnTo>
                  <a:pt x="823913" y="416442"/>
                </a:lnTo>
                <a:lnTo>
                  <a:pt x="823913" y="410540"/>
                </a:lnTo>
                <a:lnTo>
                  <a:pt x="823007" y="405092"/>
                </a:lnTo>
                <a:lnTo>
                  <a:pt x="822328" y="399418"/>
                </a:lnTo>
                <a:lnTo>
                  <a:pt x="820742" y="394197"/>
                </a:lnTo>
                <a:lnTo>
                  <a:pt x="819383" y="388976"/>
                </a:lnTo>
                <a:lnTo>
                  <a:pt x="817345" y="383756"/>
                </a:lnTo>
                <a:lnTo>
                  <a:pt x="814853" y="378762"/>
                </a:lnTo>
                <a:lnTo>
                  <a:pt x="811909" y="373995"/>
                </a:lnTo>
                <a:lnTo>
                  <a:pt x="808738" y="369456"/>
                </a:lnTo>
                <a:lnTo>
                  <a:pt x="805114" y="364916"/>
                </a:lnTo>
                <a:lnTo>
                  <a:pt x="801490" y="360376"/>
                </a:lnTo>
                <a:lnTo>
                  <a:pt x="797186" y="356064"/>
                </a:lnTo>
                <a:lnTo>
                  <a:pt x="792430" y="351751"/>
                </a:lnTo>
                <a:lnTo>
                  <a:pt x="787220" y="347665"/>
                </a:lnTo>
                <a:lnTo>
                  <a:pt x="782011" y="343806"/>
                </a:lnTo>
                <a:lnTo>
                  <a:pt x="776122" y="340175"/>
                </a:lnTo>
                <a:lnTo>
                  <a:pt x="770007" y="336316"/>
                </a:lnTo>
                <a:lnTo>
                  <a:pt x="762759" y="332684"/>
                </a:lnTo>
                <a:lnTo>
                  <a:pt x="755284" y="329279"/>
                </a:lnTo>
                <a:lnTo>
                  <a:pt x="746904" y="325874"/>
                </a:lnTo>
                <a:lnTo>
                  <a:pt x="738070" y="322697"/>
                </a:lnTo>
                <a:lnTo>
                  <a:pt x="728557" y="319519"/>
                </a:lnTo>
                <a:lnTo>
                  <a:pt x="718138" y="316114"/>
                </a:lnTo>
                <a:lnTo>
                  <a:pt x="707493" y="313163"/>
                </a:lnTo>
                <a:lnTo>
                  <a:pt x="695715" y="309985"/>
                </a:lnTo>
                <a:lnTo>
                  <a:pt x="683711" y="307262"/>
                </a:lnTo>
                <a:lnTo>
                  <a:pt x="670800" y="304538"/>
                </a:lnTo>
                <a:lnTo>
                  <a:pt x="657210" y="301814"/>
                </a:lnTo>
                <a:lnTo>
                  <a:pt x="643167" y="298863"/>
                </a:lnTo>
                <a:lnTo>
                  <a:pt x="628219" y="296366"/>
                </a:lnTo>
                <a:lnTo>
                  <a:pt x="612817" y="293869"/>
                </a:lnTo>
                <a:lnTo>
                  <a:pt x="596735" y="291600"/>
                </a:lnTo>
                <a:lnTo>
                  <a:pt x="596735" y="179242"/>
                </a:lnTo>
                <a:lnTo>
                  <a:pt x="603304" y="180830"/>
                </a:lnTo>
                <a:lnTo>
                  <a:pt x="609419" y="182419"/>
                </a:lnTo>
                <a:lnTo>
                  <a:pt x="615082" y="184462"/>
                </a:lnTo>
                <a:lnTo>
                  <a:pt x="620744" y="186505"/>
                </a:lnTo>
                <a:lnTo>
                  <a:pt x="625954" y="188775"/>
                </a:lnTo>
                <a:lnTo>
                  <a:pt x="631163" y="191272"/>
                </a:lnTo>
                <a:lnTo>
                  <a:pt x="635693" y="193769"/>
                </a:lnTo>
                <a:lnTo>
                  <a:pt x="639770" y="196719"/>
                </a:lnTo>
                <a:lnTo>
                  <a:pt x="643620" y="199670"/>
                </a:lnTo>
                <a:lnTo>
                  <a:pt x="647471" y="202848"/>
                </a:lnTo>
                <a:lnTo>
                  <a:pt x="650642" y="206253"/>
                </a:lnTo>
                <a:lnTo>
                  <a:pt x="653813" y="209431"/>
                </a:lnTo>
                <a:lnTo>
                  <a:pt x="656531" y="213289"/>
                </a:lnTo>
                <a:lnTo>
                  <a:pt x="658796" y="217148"/>
                </a:lnTo>
                <a:lnTo>
                  <a:pt x="660834" y="221234"/>
                </a:lnTo>
                <a:lnTo>
                  <a:pt x="662646" y="225093"/>
                </a:lnTo>
                <a:lnTo>
                  <a:pt x="801490" y="215559"/>
                </a:lnTo>
                <a:lnTo>
                  <a:pt x="799451" y="210339"/>
                </a:lnTo>
                <a:lnTo>
                  <a:pt x="797413" y="205118"/>
                </a:lnTo>
                <a:lnTo>
                  <a:pt x="794921" y="200124"/>
                </a:lnTo>
                <a:lnTo>
                  <a:pt x="791750" y="195131"/>
                </a:lnTo>
                <a:lnTo>
                  <a:pt x="788806" y="190591"/>
                </a:lnTo>
                <a:lnTo>
                  <a:pt x="785635" y="185824"/>
                </a:lnTo>
                <a:lnTo>
                  <a:pt x="781785" y="181284"/>
                </a:lnTo>
                <a:lnTo>
                  <a:pt x="777708" y="176972"/>
                </a:lnTo>
                <a:lnTo>
                  <a:pt x="773404" y="172659"/>
                </a:lnTo>
                <a:lnTo>
                  <a:pt x="768874" y="168573"/>
                </a:lnTo>
                <a:lnTo>
                  <a:pt x="764118" y="164487"/>
                </a:lnTo>
                <a:lnTo>
                  <a:pt x="759135" y="160856"/>
                </a:lnTo>
                <a:lnTo>
                  <a:pt x="753472" y="157224"/>
                </a:lnTo>
                <a:lnTo>
                  <a:pt x="748036" y="153592"/>
                </a:lnTo>
                <a:lnTo>
                  <a:pt x="741921" y="150187"/>
                </a:lnTo>
                <a:lnTo>
                  <a:pt x="735579" y="146783"/>
                </a:lnTo>
                <a:lnTo>
                  <a:pt x="729010" y="143832"/>
                </a:lnTo>
                <a:lnTo>
                  <a:pt x="721989" y="140881"/>
                </a:lnTo>
                <a:lnTo>
                  <a:pt x="714967" y="137930"/>
                </a:lnTo>
                <a:lnTo>
                  <a:pt x="707719" y="135206"/>
                </a:lnTo>
                <a:lnTo>
                  <a:pt x="699792" y="132709"/>
                </a:lnTo>
                <a:lnTo>
                  <a:pt x="691865" y="130440"/>
                </a:lnTo>
                <a:lnTo>
                  <a:pt x="683711" y="128170"/>
                </a:lnTo>
                <a:lnTo>
                  <a:pt x="675104" y="126127"/>
                </a:lnTo>
                <a:lnTo>
                  <a:pt x="666270" y="124311"/>
                </a:lnTo>
                <a:lnTo>
                  <a:pt x="657210" y="122722"/>
                </a:lnTo>
                <a:lnTo>
                  <a:pt x="647697" y="121133"/>
                </a:lnTo>
                <a:lnTo>
                  <a:pt x="638184" y="119544"/>
                </a:lnTo>
                <a:lnTo>
                  <a:pt x="628219" y="118409"/>
                </a:lnTo>
                <a:lnTo>
                  <a:pt x="618026" y="117274"/>
                </a:lnTo>
                <a:lnTo>
                  <a:pt x="607607" y="116366"/>
                </a:lnTo>
                <a:lnTo>
                  <a:pt x="596735" y="115458"/>
                </a:lnTo>
                <a:lnTo>
                  <a:pt x="596735" y="87312"/>
                </a:lnTo>
                <a:lnTo>
                  <a:pt x="517234" y="87312"/>
                </a:lnTo>
                <a:close/>
                <a:moveTo>
                  <a:pt x="555739" y="0"/>
                </a:moveTo>
                <a:lnTo>
                  <a:pt x="569791" y="226"/>
                </a:lnTo>
                <a:lnTo>
                  <a:pt x="584296" y="679"/>
                </a:lnTo>
                <a:lnTo>
                  <a:pt x="598348" y="1132"/>
                </a:lnTo>
                <a:lnTo>
                  <a:pt x="612400" y="1811"/>
                </a:lnTo>
                <a:lnTo>
                  <a:pt x="626226" y="2943"/>
                </a:lnTo>
                <a:lnTo>
                  <a:pt x="640278" y="4075"/>
                </a:lnTo>
                <a:lnTo>
                  <a:pt x="654103" y="5660"/>
                </a:lnTo>
                <a:lnTo>
                  <a:pt x="667702" y="7245"/>
                </a:lnTo>
                <a:lnTo>
                  <a:pt x="681074" y="8830"/>
                </a:lnTo>
                <a:lnTo>
                  <a:pt x="694446" y="10868"/>
                </a:lnTo>
                <a:lnTo>
                  <a:pt x="707819" y="13132"/>
                </a:lnTo>
                <a:lnTo>
                  <a:pt x="720964" y="15622"/>
                </a:lnTo>
                <a:lnTo>
                  <a:pt x="733656" y="18113"/>
                </a:lnTo>
                <a:lnTo>
                  <a:pt x="746575" y="21056"/>
                </a:lnTo>
                <a:lnTo>
                  <a:pt x="759268" y="24000"/>
                </a:lnTo>
                <a:lnTo>
                  <a:pt x="771733" y="27396"/>
                </a:lnTo>
                <a:lnTo>
                  <a:pt x="784199" y="30566"/>
                </a:lnTo>
                <a:lnTo>
                  <a:pt x="796438" y="34188"/>
                </a:lnTo>
                <a:lnTo>
                  <a:pt x="808450" y="37811"/>
                </a:lnTo>
                <a:lnTo>
                  <a:pt x="820462" y="41660"/>
                </a:lnTo>
                <a:lnTo>
                  <a:pt x="832021" y="45735"/>
                </a:lnTo>
                <a:lnTo>
                  <a:pt x="843580" y="50037"/>
                </a:lnTo>
                <a:lnTo>
                  <a:pt x="855139" y="54565"/>
                </a:lnTo>
                <a:lnTo>
                  <a:pt x="866245" y="59094"/>
                </a:lnTo>
                <a:lnTo>
                  <a:pt x="877124" y="63622"/>
                </a:lnTo>
                <a:lnTo>
                  <a:pt x="888003" y="68603"/>
                </a:lnTo>
                <a:lnTo>
                  <a:pt x="898655" y="73584"/>
                </a:lnTo>
                <a:lnTo>
                  <a:pt x="909081" y="78792"/>
                </a:lnTo>
                <a:lnTo>
                  <a:pt x="919054" y="84225"/>
                </a:lnTo>
                <a:lnTo>
                  <a:pt x="929253" y="89433"/>
                </a:lnTo>
                <a:lnTo>
                  <a:pt x="938999" y="95320"/>
                </a:lnTo>
                <a:lnTo>
                  <a:pt x="948291" y="101206"/>
                </a:lnTo>
                <a:lnTo>
                  <a:pt x="957584" y="106867"/>
                </a:lnTo>
                <a:lnTo>
                  <a:pt x="966649" y="112980"/>
                </a:lnTo>
                <a:lnTo>
                  <a:pt x="975489" y="119319"/>
                </a:lnTo>
                <a:lnTo>
                  <a:pt x="984101" y="125659"/>
                </a:lnTo>
                <a:lnTo>
                  <a:pt x="992714" y="131772"/>
                </a:lnTo>
                <a:lnTo>
                  <a:pt x="1000873" y="138338"/>
                </a:lnTo>
                <a:lnTo>
                  <a:pt x="1008579" y="145131"/>
                </a:lnTo>
                <a:lnTo>
                  <a:pt x="1016285" y="151923"/>
                </a:lnTo>
                <a:lnTo>
                  <a:pt x="1023538" y="158716"/>
                </a:lnTo>
                <a:lnTo>
                  <a:pt x="1030791" y="165961"/>
                </a:lnTo>
                <a:lnTo>
                  <a:pt x="1037590" y="173206"/>
                </a:lnTo>
                <a:lnTo>
                  <a:pt x="1044163" y="180451"/>
                </a:lnTo>
                <a:lnTo>
                  <a:pt x="1050509" y="187697"/>
                </a:lnTo>
                <a:lnTo>
                  <a:pt x="1056175" y="195168"/>
                </a:lnTo>
                <a:lnTo>
                  <a:pt x="1062068" y="202866"/>
                </a:lnTo>
                <a:lnTo>
                  <a:pt x="1067281" y="210564"/>
                </a:lnTo>
                <a:lnTo>
                  <a:pt x="1072720" y="218262"/>
                </a:lnTo>
                <a:lnTo>
                  <a:pt x="1077480" y="226187"/>
                </a:lnTo>
                <a:lnTo>
                  <a:pt x="1082013" y="234111"/>
                </a:lnTo>
                <a:lnTo>
                  <a:pt x="1086092" y="242262"/>
                </a:lnTo>
                <a:lnTo>
                  <a:pt x="1090172" y="250187"/>
                </a:lnTo>
                <a:lnTo>
                  <a:pt x="1093572" y="258338"/>
                </a:lnTo>
                <a:lnTo>
                  <a:pt x="1096971" y="266715"/>
                </a:lnTo>
                <a:lnTo>
                  <a:pt x="1099918" y="275319"/>
                </a:lnTo>
                <a:lnTo>
                  <a:pt x="1102411" y="283469"/>
                </a:lnTo>
                <a:lnTo>
                  <a:pt x="1104677" y="292073"/>
                </a:lnTo>
                <a:lnTo>
                  <a:pt x="1106717" y="300677"/>
                </a:lnTo>
                <a:lnTo>
                  <a:pt x="1108304" y="309281"/>
                </a:lnTo>
                <a:lnTo>
                  <a:pt x="1109437" y="318111"/>
                </a:lnTo>
                <a:lnTo>
                  <a:pt x="1110570" y="326941"/>
                </a:lnTo>
                <a:lnTo>
                  <a:pt x="1110819" y="331787"/>
                </a:lnTo>
                <a:lnTo>
                  <a:pt x="1111251" y="331787"/>
                </a:lnTo>
                <a:lnTo>
                  <a:pt x="1111251" y="508000"/>
                </a:lnTo>
                <a:lnTo>
                  <a:pt x="1110879" y="508000"/>
                </a:lnTo>
                <a:lnTo>
                  <a:pt x="1110570" y="514027"/>
                </a:lnTo>
                <a:lnTo>
                  <a:pt x="1109437" y="522427"/>
                </a:lnTo>
                <a:lnTo>
                  <a:pt x="1108304" y="531280"/>
                </a:lnTo>
                <a:lnTo>
                  <a:pt x="1106717" y="539907"/>
                </a:lnTo>
                <a:lnTo>
                  <a:pt x="1104677" y="548533"/>
                </a:lnTo>
                <a:lnTo>
                  <a:pt x="1102411" y="557159"/>
                </a:lnTo>
                <a:lnTo>
                  <a:pt x="1099918" y="565786"/>
                </a:lnTo>
                <a:lnTo>
                  <a:pt x="1096971" y="573958"/>
                </a:lnTo>
                <a:lnTo>
                  <a:pt x="1093572" y="582357"/>
                </a:lnTo>
                <a:lnTo>
                  <a:pt x="1090172" y="590530"/>
                </a:lnTo>
                <a:lnTo>
                  <a:pt x="1086092" y="598929"/>
                </a:lnTo>
                <a:lnTo>
                  <a:pt x="1082013" y="606874"/>
                </a:lnTo>
                <a:lnTo>
                  <a:pt x="1077480" y="614820"/>
                </a:lnTo>
                <a:lnTo>
                  <a:pt x="1072720" y="622538"/>
                </a:lnTo>
                <a:lnTo>
                  <a:pt x="1067281" y="630483"/>
                </a:lnTo>
                <a:lnTo>
                  <a:pt x="1062068" y="638202"/>
                </a:lnTo>
                <a:lnTo>
                  <a:pt x="1056175" y="645920"/>
                </a:lnTo>
                <a:lnTo>
                  <a:pt x="1050509" y="653184"/>
                </a:lnTo>
                <a:lnTo>
                  <a:pt x="1044163" y="660676"/>
                </a:lnTo>
                <a:lnTo>
                  <a:pt x="1037590" y="667940"/>
                </a:lnTo>
                <a:lnTo>
                  <a:pt x="1030791" y="675204"/>
                </a:lnTo>
                <a:lnTo>
                  <a:pt x="1023538" y="682242"/>
                </a:lnTo>
                <a:lnTo>
                  <a:pt x="1016285" y="689052"/>
                </a:lnTo>
                <a:lnTo>
                  <a:pt x="1008579" y="695862"/>
                </a:lnTo>
                <a:lnTo>
                  <a:pt x="1000873" y="702672"/>
                </a:lnTo>
                <a:lnTo>
                  <a:pt x="992714" y="709256"/>
                </a:lnTo>
                <a:lnTo>
                  <a:pt x="984101" y="715839"/>
                </a:lnTo>
                <a:lnTo>
                  <a:pt x="975489" y="722195"/>
                </a:lnTo>
                <a:lnTo>
                  <a:pt x="966649" y="728097"/>
                </a:lnTo>
                <a:lnTo>
                  <a:pt x="957584" y="734227"/>
                </a:lnTo>
                <a:lnTo>
                  <a:pt x="948291" y="740356"/>
                </a:lnTo>
                <a:lnTo>
                  <a:pt x="938999" y="746031"/>
                </a:lnTo>
                <a:lnTo>
                  <a:pt x="929253" y="751706"/>
                </a:lnTo>
                <a:lnTo>
                  <a:pt x="919054" y="757155"/>
                </a:lnTo>
                <a:lnTo>
                  <a:pt x="909081" y="762603"/>
                </a:lnTo>
                <a:lnTo>
                  <a:pt x="898655" y="767597"/>
                </a:lnTo>
                <a:lnTo>
                  <a:pt x="888003" y="772591"/>
                </a:lnTo>
                <a:lnTo>
                  <a:pt x="877124" y="777586"/>
                </a:lnTo>
                <a:lnTo>
                  <a:pt x="866245" y="782580"/>
                </a:lnTo>
                <a:lnTo>
                  <a:pt x="855139" y="787120"/>
                </a:lnTo>
                <a:lnTo>
                  <a:pt x="843580" y="791433"/>
                </a:lnTo>
                <a:lnTo>
                  <a:pt x="832021" y="795519"/>
                </a:lnTo>
                <a:lnTo>
                  <a:pt x="820462" y="799605"/>
                </a:lnTo>
                <a:lnTo>
                  <a:pt x="808450" y="803465"/>
                </a:lnTo>
                <a:lnTo>
                  <a:pt x="796438" y="807324"/>
                </a:lnTo>
                <a:lnTo>
                  <a:pt x="784199" y="810729"/>
                </a:lnTo>
                <a:lnTo>
                  <a:pt x="771733" y="814361"/>
                </a:lnTo>
                <a:lnTo>
                  <a:pt x="759268" y="817312"/>
                </a:lnTo>
                <a:lnTo>
                  <a:pt x="746575" y="820490"/>
                </a:lnTo>
                <a:lnTo>
                  <a:pt x="733656" y="823214"/>
                </a:lnTo>
                <a:lnTo>
                  <a:pt x="720964" y="825939"/>
                </a:lnTo>
                <a:lnTo>
                  <a:pt x="707819" y="828209"/>
                </a:lnTo>
                <a:lnTo>
                  <a:pt x="694446" y="830479"/>
                </a:lnTo>
                <a:lnTo>
                  <a:pt x="681074" y="832522"/>
                </a:lnTo>
                <a:lnTo>
                  <a:pt x="667702" y="834338"/>
                </a:lnTo>
                <a:lnTo>
                  <a:pt x="654103" y="836154"/>
                </a:lnTo>
                <a:lnTo>
                  <a:pt x="640278" y="837289"/>
                </a:lnTo>
                <a:lnTo>
                  <a:pt x="626226" y="838651"/>
                </a:lnTo>
                <a:lnTo>
                  <a:pt x="612400" y="839559"/>
                </a:lnTo>
                <a:lnTo>
                  <a:pt x="598348" y="840240"/>
                </a:lnTo>
                <a:lnTo>
                  <a:pt x="584296" y="840921"/>
                </a:lnTo>
                <a:lnTo>
                  <a:pt x="569791" y="841375"/>
                </a:lnTo>
                <a:lnTo>
                  <a:pt x="555739" y="841375"/>
                </a:lnTo>
                <a:lnTo>
                  <a:pt x="541233" y="841375"/>
                </a:lnTo>
                <a:lnTo>
                  <a:pt x="526954" y="840921"/>
                </a:lnTo>
                <a:lnTo>
                  <a:pt x="512902" y="840240"/>
                </a:lnTo>
                <a:lnTo>
                  <a:pt x="498624" y="839559"/>
                </a:lnTo>
                <a:lnTo>
                  <a:pt x="484798" y="838651"/>
                </a:lnTo>
                <a:lnTo>
                  <a:pt x="470973" y="837289"/>
                </a:lnTo>
                <a:lnTo>
                  <a:pt x="457374" y="836154"/>
                </a:lnTo>
                <a:lnTo>
                  <a:pt x="443775" y="834338"/>
                </a:lnTo>
                <a:lnTo>
                  <a:pt x="430176" y="832522"/>
                </a:lnTo>
                <a:lnTo>
                  <a:pt x="416804" y="830479"/>
                </a:lnTo>
                <a:lnTo>
                  <a:pt x="403432" y="828209"/>
                </a:lnTo>
                <a:lnTo>
                  <a:pt x="390286" y="825939"/>
                </a:lnTo>
                <a:lnTo>
                  <a:pt x="377367" y="823214"/>
                </a:lnTo>
                <a:lnTo>
                  <a:pt x="364449" y="820490"/>
                </a:lnTo>
                <a:lnTo>
                  <a:pt x="351983" y="817312"/>
                </a:lnTo>
                <a:lnTo>
                  <a:pt x="339291" y="814361"/>
                </a:lnTo>
                <a:lnTo>
                  <a:pt x="327052" y="810729"/>
                </a:lnTo>
                <a:lnTo>
                  <a:pt x="314586" y="807324"/>
                </a:lnTo>
                <a:lnTo>
                  <a:pt x="302801" y="803465"/>
                </a:lnTo>
                <a:lnTo>
                  <a:pt x="290562" y="799605"/>
                </a:lnTo>
                <a:lnTo>
                  <a:pt x="279003" y="795519"/>
                </a:lnTo>
                <a:lnTo>
                  <a:pt x="267444" y="791433"/>
                </a:lnTo>
                <a:lnTo>
                  <a:pt x="256111" y="787120"/>
                </a:lnTo>
                <a:lnTo>
                  <a:pt x="245006" y="782580"/>
                </a:lnTo>
                <a:lnTo>
                  <a:pt x="233900" y="777586"/>
                </a:lnTo>
                <a:lnTo>
                  <a:pt x="223021" y="772591"/>
                </a:lnTo>
                <a:lnTo>
                  <a:pt x="212368" y="767597"/>
                </a:lnTo>
                <a:lnTo>
                  <a:pt x="202169" y="762603"/>
                </a:lnTo>
                <a:lnTo>
                  <a:pt x="191970" y="757155"/>
                </a:lnTo>
                <a:lnTo>
                  <a:pt x="181998" y="751706"/>
                </a:lnTo>
                <a:lnTo>
                  <a:pt x="172479" y="746031"/>
                </a:lnTo>
                <a:lnTo>
                  <a:pt x="162733" y="740356"/>
                </a:lnTo>
                <a:lnTo>
                  <a:pt x="153440" y="734227"/>
                </a:lnTo>
                <a:lnTo>
                  <a:pt x="144374" y="728097"/>
                </a:lnTo>
                <a:lnTo>
                  <a:pt x="135535" y="722195"/>
                </a:lnTo>
                <a:lnTo>
                  <a:pt x="126923" y="715839"/>
                </a:lnTo>
                <a:lnTo>
                  <a:pt x="118310" y="709256"/>
                </a:lnTo>
                <a:lnTo>
                  <a:pt x="110377" y="702672"/>
                </a:lnTo>
                <a:lnTo>
                  <a:pt x="102445" y="695862"/>
                </a:lnTo>
                <a:lnTo>
                  <a:pt x="94965" y="689052"/>
                </a:lnTo>
                <a:lnTo>
                  <a:pt x="87713" y="682242"/>
                </a:lnTo>
                <a:lnTo>
                  <a:pt x="80233" y="675204"/>
                </a:lnTo>
                <a:lnTo>
                  <a:pt x="73434" y="667940"/>
                </a:lnTo>
                <a:lnTo>
                  <a:pt x="66861" y="660676"/>
                </a:lnTo>
                <a:lnTo>
                  <a:pt x="60742" y="653184"/>
                </a:lnTo>
                <a:lnTo>
                  <a:pt x="54849" y="645920"/>
                </a:lnTo>
                <a:lnTo>
                  <a:pt x="48956" y="638202"/>
                </a:lnTo>
                <a:lnTo>
                  <a:pt x="43743" y="630483"/>
                </a:lnTo>
                <a:lnTo>
                  <a:pt x="38530" y="622538"/>
                </a:lnTo>
                <a:lnTo>
                  <a:pt x="33771" y="614820"/>
                </a:lnTo>
                <a:lnTo>
                  <a:pt x="29238" y="606874"/>
                </a:lnTo>
                <a:lnTo>
                  <a:pt x="24931" y="598929"/>
                </a:lnTo>
                <a:lnTo>
                  <a:pt x="21078" y="590530"/>
                </a:lnTo>
                <a:lnTo>
                  <a:pt x="17452" y="582357"/>
                </a:lnTo>
                <a:lnTo>
                  <a:pt x="14279" y="573958"/>
                </a:lnTo>
                <a:lnTo>
                  <a:pt x="11333" y="565786"/>
                </a:lnTo>
                <a:lnTo>
                  <a:pt x="8613" y="557159"/>
                </a:lnTo>
                <a:lnTo>
                  <a:pt x="6346" y="548533"/>
                </a:lnTo>
                <a:lnTo>
                  <a:pt x="4533" y="539907"/>
                </a:lnTo>
                <a:lnTo>
                  <a:pt x="2947" y="531280"/>
                </a:lnTo>
                <a:lnTo>
                  <a:pt x="1587" y="522427"/>
                </a:lnTo>
                <a:lnTo>
                  <a:pt x="680" y="514027"/>
                </a:lnTo>
                <a:lnTo>
                  <a:pt x="453" y="509587"/>
                </a:lnTo>
                <a:lnTo>
                  <a:pt x="0" y="509587"/>
                </a:lnTo>
                <a:lnTo>
                  <a:pt x="0" y="496094"/>
                </a:lnTo>
                <a:lnTo>
                  <a:pt x="0" y="344601"/>
                </a:lnTo>
                <a:lnTo>
                  <a:pt x="0" y="334962"/>
                </a:lnTo>
                <a:lnTo>
                  <a:pt x="268" y="334962"/>
                </a:lnTo>
                <a:lnTo>
                  <a:pt x="680" y="326941"/>
                </a:lnTo>
                <a:lnTo>
                  <a:pt x="1587" y="318111"/>
                </a:lnTo>
                <a:lnTo>
                  <a:pt x="2947" y="309281"/>
                </a:lnTo>
                <a:lnTo>
                  <a:pt x="4533" y="300677"/>
                </a:lnTo>
                <a:lnTo>
                  <a:pt x="6346" y="292073"/>
                </a:lnTo>
                <a:lnTo>
                  <a:pt x="8613" y="283469"/>
                </a:lnTo>
                <a:lnTo>
                  <a:pt x="11333" y="275319"/>
                </a:lnTo>
                <a:lnTo>
                  <a:pt x="14279" y="266715"/>
                </a:lnTo>
                <a:lnTo>
                  <a:pt x="17452" y="258338"/>
                </a:lnTo>
                <a:lnTo>
                  <a:pt x="21078" y="250187"/>
                </a:lnTo>
                <a:lnTo>
                  <a:pt x="24931" y="242262"/>
                </a:lnTo>
                <a:lnTo>
                  <a:pt x="29238" y="234111"/>
                </a:lnTo>
                <a:lnTo>
                  <a:pt x="33771" y="226187"/>
                </a:lnTo>
                <a:lnTo>
                  <a:pt x="38530" y="218262"/>
                </a:lnTo>
                <a:lnTo>
                  <a:pt x="43743" y="210564"/>
                </a:lnTo>
                <a:lnTo>
                  <a:pt x="48956" y="202866"/>
                </a:lnTo>
                <a:lnTo>
                  <a:pt x="54849" y="195168"/>
                </a:lnTo>
                <a:lnTo>
                  <a:pt x="60742" y="187697"/>
                </a:lnTo>
                <a:lnTo>
                  <a:pt x="66861" y="180451"/>
                </a:lnTo>
                <a:lnTo>
                  <a:pt x="73434" y="173206"/>
                </a:lnTo>
                <a:lnTo>
                  <a:pt x="80233" y="165961"/>
                </a:lnTo>
                <a:lnTo>
                  <a:pt x="87713" y="158716"/>
                </a:lnTo>
                <a:lnTo>
                  <a:pt x="94965" y="151923"/>
                </a:lnTo>
                <a:lnTo>
                  <a:pt x="102445" y="145131"/>
                </a:lnTo>
                <a:lnTo>
                  <a:pt x="110377" y="138338"/>
                </a:lnTo>
                <a:lnTo>
                  <a:pt x="118310" y="131772"/>
                </a:lnTo>
                <a:lnTo>
                  <a:pt x="126923" y="125659"/>
                </a:lnTo>
                <a:lnTo>
                  <a:pt x="135535" y="119319"/>
                </a:lnTo>
                <a:lnTo>
                  <a:pt x="144374" y="112980"/>
                </a:lnTo>
                <a:lnTo>
                  <a:pt x="153440" y="106867"/>
                </a:lnTo>
                <a:lnTo>
                  <a:pt x="162733" y="101206"/>
                </a:lnTo>
                <a:lnTo>
                  <a:pt x="172479" y="95320"/>
                </a:lnTo>
                <a:lnTo>
                  <a:pt x="181998" y="89433"/>
                </a:lnTo>
                <a:lnTo>
                  <a:pt x="191970" y="84225"/>
                </a:lnTo>
                <a:lnTo>
                  <a:pt x="202169" y="78792"/>
                </a:lnTo>
                <a:lnTo>
                  <a:pt x="212368" y="73584"/>
                </a:lnTo>
                <a:lnTo>
                  <a:pt x="223021" y="68603"/>
                </a:lnTo>
                <a:lnTo>
                  <a:pt x="233900" y="63622"/>
                </a:lnTo>
                <a:lnTo>
                  <a:pt x="245006" y="59094"/>
                </a:lnTo>
                <a:lnTo>
                  <a:pt x="256111" y="54565"/>
                </a:lnTo>
                <a:lnTo>
                  <a:pt x="267444" y="50037"/>
                </a:lnTo>
                <a:lnTo>
                  <a:pt x="279003" y="45735"/>
                </a:lnTo>
                <a:lnTo>
                  <a:pt x="290562" y="41660"/>
                </a:lnTo>
                <a:lnTo>
                  <a:pt x="302801" y="37811"/>
                </a:lnTo>
                <a:lnTo>
                  <a:pt x="314586" y="34188"/>
                </a:lnTo>
                <a:lnTo>
                  <a:pt x="327052" y="30566"/>
                </a:lnTo>
                <a:lnTo>
                  <a:pt x="339291" y="27396"/>
                </a:lnTo>
                <a:lnTo>
                  <a:pt x="351983" y="24000"/>
                </a:lnTo>
                <a:lnTo>
                  <a:pt x="364449" y="21056"/>
                </a:lnTo>
                <a:lnTo>
                  <a:pt x="377367" y="18113"/>
                </a:lnTo>
                <a:lnTo>
                  <a:pt x="390286" y="15622"/>
                </a:lnTo>
                <a:lnTo>
                  <a:pt x="403432" y="13132"/>
                </a:lnTo>
                <a:lnTo>
                  <a:pt x="416804" y="10868"/>
                </a:lnTo>
                <a:lnTo>
                  <a:pt x="430176" y="8830"/>
                </a:lnTo>
                <a:lnTo>
                  <a:pt x="443775" y="7245"/>
                </a:lnTo>
                <a:lnTo>
                  <a:pt x="457374" y="5660"/>
                </a:lnTo>
                <a:lnTo>
                  <a:pt x="470973" y="4075"/>
                </a:lnTo>
                <a:lnTo>
                  <a:pt x="484798" y="2943"/>
                </a:lnTo>
                <a:lnTo>
                  <a:pt x="498624" y="1811"/>
                </a:lnTo>
                <a:lnTo>
                  <a:pt x="512902" y="1132"/>
                </a:lnTo>
                <a:lnTo>
                  <a:pt x="526954" y="679"/>
                </a:lnTo>
                <a:lnTo>
                  <a:pt x="541233" y="226"/>
                </a:lnTo>
                <a:lnTo>
                  <a:pt x="555739" y="0"/>
                </a:lnTo>
                <a:close/>
              </a:path>
            </a:pathLst>
          </a:custGeom>
          <a:solidFill>
            <a:srgbClr val="282944"/>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712177859"/>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up)">
                                      <p:cBhvr>
                                        <p:cTn id="7" dur="1000"/>
                                        <p:tgtEl>
                                          <p:spTgt spid="37"/>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ppt_w</p:attrName>
                                        </p:attrNameLst>
                                      </p:cBhvr>
                                      <p:tavLst>
                                        <p:tav tm="0">
                                          <p:val>
                                            <p:fltVal val="0"/>
                                          </p:val>
                                        </p:tav>
                                        <p:tav tm="100000">
                                          <p:val>
                                            <p:strVal val="#ppt_w"/>
                                          </p:val>
                                        </p:tav>
                                      </p:tavLst>
                                    </p:anim>
                                    <p:anim calcmode="lin" valueType="num">
                                      <p:cBhvr>
                                        <p:cTn id="12" dur="500" fill="hold"/>
                                        <p:tgtEl>
                                          <p:spTgt spid="14"/>
                                        </p:tgtEl>
                                        <p:attrNameLst>
                                          <p:attrName>ppt_h</p:attrName>
                                        </p:attrNameLst>
                                      </p:cBhvr>
                                      <p:tavLst>
                                        <p:tav tm="0">
                                          <p:val>
                                            <p:fltVal val="0"/>
                                          </p:val>
                                        </p:tav>
                                        <p:tav tm="100000">
                                          <p:val>
                                            <p:strVal val="#ppt_h"/>
                                          </p:val>
                                        </p:tav>
                                      </p:tavLst>
                                    </p:anim>
                                    <p:animEffect transition="in" filter="fade">
                                      <p:cBhvr>
                                        <p:cTn id="13" dur="500"/>
                                        <p:tgtEl>
                                          <p:spTgt spid="14"/>
                                        </p:tgtEl>
                                      </p:cBhvr>
                                    </p:animEffect>
                                  </p:childTnLst>
                                </p:cTn>
                              </p:par>
                            </p:childTnLst>
                          </p:cTn>
                        </p:par>
                        <p:par>
                          <p:cTn id="14" fill="hold">
                            <p:stCondLst>
                              <p:cond delay="1500"/>
                            </p:stCondLst>
                            <p:childTnLst>
                              <p:par>
                                <p:cTn id="15" presetID="2" presetClass="entr" presetSubtype="2" fill="hold" grpId="0" nodeType="afterEffect">
                                  <p:stCondLst>
                                    <p:cond delay="0"/>
                                  </p:stCondLst>
                                  <p:childTnLst>
                                    <p:set>
                                      <p:cBhvr>
                                        <p:cTn id="16" dur="1" fill="hold">
                                          <p:stCondLst>
                                            <p:cond delay="0"/>
                                          </p:stCondLst>
                                        </p:cTn>
                                        <p:tgtEl>
                                          <p:spTgt spid="46"/>
                                        </p:tgtEl>
                                        <p:attrNameLst>
                                          <p:attrName>style.visibility</p:attrName>
                                        </p:attrNameLst>
                                      </p:cBhvr>
                                      <p:to>
                                        <p:strVal val="visible"/>
                                      </p:to>
                                    </p:set>
                                    <p:anim calcmode="lin" valueType="num">
                                      <p:cBhvr additive="base">
                                        <p:cTn id="17" dur="1000" fill="hold"/>
                                        <p:tgtEl>
                                          <p:spTgt spid="46"/>
                                        </p:tgtEl>
                                        <p:attrNameLst>
                                          <p:attrName>ppt_x</p:attrName>
                                        </p:attrNameLst>
                                      </p:cBhvr>
                                      <p:tavLst>
                                        <p:tav tm="0">
                                          <p:val>
                                            <p:strVal val="1+#ppt_w/2"/>
                                          </p:val>
                                        </p:tav>
                                        <p:tav tm="100000">
                                          <p:val>
                                            <p:strVal val="#ppt_x"/>
                                          </p:val>
                                        </p:tav>
                                      </p:tavLst>
                                    </p:anim>
                                    <p:anim calcmode="lin" valueType="num">
                                      <p:cBhvr additive="base">
                                        <p:cTn id="18" dur="10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7" grpId="0">
        <p:bldAsOne/>
      </p:bldGraphic>
      <p:bldP spid="46" grpId="0"/>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82944"/>
        </a:solidFill>
        <a:effectLst/>
      </p:bgPr>
    </p:bg>
    <p:spTree>
      <p:nvGrpSpPr>
        <p:cNvPr id="1" name=""/>
        <p:cNvGrpSpPr/>
        <p:nvPr/>
      </p:nvGrpSpPr>
      <p:grpSpPr>
        <a:xfrm>
          <a:off x="0" y="0"/>
          <a:ext cx="0" cy="0"/>
          <a:chOff x="0" y="0"/>
          <a:chExt cx="0" cy="0"/>
        </a:xfrm>
      </p:grpSpPr>
      <p:grpSp>
        <p:nvGrpSpPr>
          <p:cNvPr id="31" name="Group 30"/>
          <p:cNvGrpSpPr>
            <a:grpSpLocks/>
          </p:cNvGrpSpPr>
          <p:nvPr/>
        </p:nvGrpSpPr>
        <p:grpSpPr bwMode="auto">
          <a:xfrm>
            <a:off x="505327" y="1371283"/>
            <a:ext cx="6656434" cy="5181988"/>
            <a:chOff x="2084279" y="594889"/>
            <a:chExt cx="4994398" cy="3886016"/>
          </a:xfrm>
        </p:grpSpPr>
        <p:pic>
          <p:nvPicPr>
            <p:cNvPr id="45074" name="Picture 3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84279" y="594889"/>
              <a:ext cx="4994398" cy="3886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Rectangle 49"/>
            <p:cNvSpPr/>
            <p:nvPr/>
          </p:nvSpPr>
          <p:spPr>
            <a:xfrm>
              <a:off x="2908343" y="1313772"/>
              <a:ext cx="3309354" cy="2049531"/>
            </a:xfrm>
            <a:prstGeom prst="rect">
              <a:avLst/>
            </a:prstGeom>
            <a:solidFill>
              <a:srgbClr val="558ED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543501" rtl="0" eaLnBrk="1" fontAlgn="base" latinLnBrk="0" hangingPunct="1">
                <a:lnSpc>
                  <a:spcPct val="100000"/>
                </a:lnSpc>
                <a:spcBef>
                  <a:spcPct val="0"/>
                </a:spcBef>
                <a:spcAft>
                  <a:spcPct val="0"/>
                </a:spcAft>
                <a:buClrTx/>
                <a:buSzTx/>
                <a:buFontTx/>
                <a:buNone/>
                <a:tabLst/>
                <a:defRPr/>
              </a:pPr>
              <a:endParaRPr kumimoji="0" lang="zh-CN" altLang="zh-CN" sz="21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5073" name="图片占位符 1"/>
          <p:cNvPicPr>
            <a:picLocks noGrp="1" noChangeAspect="1"/>
          </p:cNvPicPr>
          <p:nvPr>
            <p:ph type="pic" sz="quarter" idx="4294967295"/>
          </p:nvPr>
        </p:nvPicPr>
        <p:blipFill>
          <a:blip r:embed="rId4">
            <a:extLst>
              <a:ext uri="{28A0092B-C50C-407E-A947-70E740481C1C}">
                <a14:useLocalDpi xmlns:a14="http://schemas.microsoft.com/office/drawing/2010/main" val="0"/>
              </a:ext>
            </a:extLst>
          </a:blip>
          <a:srcRect/>
          <a:stretch>
            <a:fillRect/>
          </a:stretch>
        </p:blipFill>
        <p:spPr>
          <a:xfrm>
            <a:off x="1605774" y="2312926"/>
            <a:ext cx="4422775" cy="2767012"/>
          </a:xfrm>
        </p:spPr>
      </p:pic>
      <p:sp>
        <p:nvSpPr>
          <p:cNvPr id="23" name="Oval 22"/>
          <p:cNvSpPr/>
          <p:nvPr/>
        </p:nvSpPr>
        <p:spPr>
          <a:xfrm>
            <a:off x="6920517" y="1888688"/>
            <a:ext cx="923711" cy="923711"/>
          </a:xfrm>
          <a:prstGeom prst="ellips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lIns="91405" tIns="45702" rIns="91405" bIns="45702" anchor="ctr"/>
          <a:lstStyle/>
          <a:p>
            <a:pPr marL="0" marR="0" lvl="0" indent="0" algn="ctr" defTabSz="543501" rtl="0" eaLnBrk="1" fontAlgn="base" latinLnBrk="0" hangingPunct="1">
              <a:lnSpc>
                <a:spcPct val="100000"/>
              </a:lnSpc>
              <a:spcBef>
                <a:spcPct val="0"/>
              </a:spcBef>
              <a:spcAft>
                <a:spcPct val="0"/>
              </a:spcAft>
              <a:buClrTx/>
              <a:buSzTx/>
              <a:buFontTx/>
              <a:buNone/>
              <a:tabLst/>
              <a:defRPr/>
            </a:pPr>
            <a:endParaRPr kumimoji="0" lang="id-ID" sz="21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TextBox 23"/>
          <p:cNvSpPr txBox="1">
            <a:spLocks noChangeArrowheads="1"/>
          </p:cNvSpPr>
          <p:nvPr/>
        </p:nvSpPr>
        <p:spPr bwMode="auto">
          <a:xfrm>
            <a:off x="7861686" y="1868056"/>
            <a:ext cx="1569590" cy="369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5" tIns="45702" rIns="91405" bIns="45702">
            <a:spAutoFit/>
          </a:bodyPr>
          <a:lstStyle>
            <a:lvl1pPr eaLnBrk="0" hangingPunct="0">
              <a:defRPr sz="2100">
                <a:solidFill>
                  <a:schemeClr val="tx1"/>
                </a:solidFill>
                <a:latin typeface="Calibri" panose="020F0502020204030204" pitchFamily="34" charset="0"/>
                <a:ea typeface="MS PGothic" panose="020B0600070205080204" pitchFamily="34" charset="-128"/>
              </a:defRPr>
            </a:lvl1pPr>
            <a:lvl2pPr marL="742950" indent="-285750" eaLnBrk="0" hangingPunct="0">
              <a:defRPr sz="2100">
                <a:solidFill>
                  <a:schemeClr val="tx1"/>
                </a:solidFill>
                <a:latin typeface="Calibri" panose="020F0502020204030204" pitchFamily="34" charset="0"/>
                <a:ea typeface="MS PGothic" panose="020B0600070205080204" pitchFamily="34" charset="-128"/>
              </a:defRPr>
            </a:lvl2pPr>
            <a:lvl3pPr marL="1143000" indent="-228600" eaLnBrk="0" hangingPunct="0">
              <a:defRPr sz="2100">
                <a:solidFill>
                  <a:schemeClr val="tx1"/>
                </a:solidFill>
                <a:latin typeface="Calibri" panose="020F0502020204030204" pitchFamily="34" charset="0"/>
                <a:ea typeface="MS PGothic" panose="020B0600070205080204" pitchFamily="34" charset="-128"/>
              </a:defRPr>
            </a:lvl3pPr>
            <a:lvl4pPr marL="1600200" indent="-228600" eaLnBrk="0" hangingPunct="0">
              <a:defRPr sz="2100">
                <a:solidFill>
                  <a:schemeClr val="tx1"/>
                </a:solidFill>
                <a:latin typeface="Calibri" panose="020F0502020204030204" pitchFamily="34" charset="0"/>
                <a:ea typeface="MS PGothic" panose="020B0600070205080204" pitchFamily="34" charset="-128"/>
              </a:defRPr>
            </a:lvl4pPr>
            <a:lvl5pPr marL="2057400" indent="-228600" eaLnBrk="0" hangingPunct="0">
              <a:defRPr sz="2100">
                <a:solidFill>
                  <a:schemeClr val="tx1"/>
                </a:solidFill>
                <a:latin typeface="Calibri" panose="020F0502020204030204" pitchFamily="34" charset="0"/>
                <a:ea typeface="MS PGothic" panose="020B0600070205080204" pitchFamily="34" charset="-128"/>
              </a:defRPr>
            </a:lvl5pPr>
            <a:lvl6pPr marL="25146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6pPr>
            <a:lvl7pPr marL="29718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7pPr>
            <a:lvl8pPr marL="34290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8pPr>
            <a:lvl9pPr marL="38862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输入标题文本</a:t>
            </a:r>
          </a:p>
        </p:txBody>
      </p:sp>
      <p:sp>
        <p:nvSpPr>
          <p:cNvPr id="25" name="Rectangle 24"/>
          <p:cNvSpPr>
            <a:spLocks noChangeArrowheads="1"/>
          </p:cNvSpPr>
          <p:nvPr/>
        </p:nvSpPr>
        <p:spPr bwMode="auto">
          <a:xfrm>
            <a:off x="7912474" y="2180721"/>
            <a:ext cx="3413923" cy="646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5" tIns="45702" rIns="91405" bIns="45702">
            <a:spAutoFit/>
          </a:bodyPr>
          <a:lstStyle>
            <a:lvl1pPr eaLnBrk="0" hangingPunct="0">
              <a:defRPr sz="2100">
                <a:solidFill>
                  <a:schemeClr val="tx1"/>
                </a:solidFill>
                <a:latin typeface="Calibri" panose="020F0502020204030204" pitchFamily="34" charset="0"/>
                <a:ea typeface="MS PGothic" panose="020B0600070205080204" pitchFamily="34" charset="-128"/>
              </a:defRPr>
            </a:lvl1pPr>
            <a:lvl2pPr marL="742950" indent="-285750" eaLnBrk="0" hangingPunct="0">
              <a:defRPr sz="2100">
                <a:solidFill>
                  <a:schemeClr val="tx1"/>
                </a:solidFill>
                <a:latin typeface="Calibri" panose="020F0502020204030204" pitchFamily="34" charset="0"/>
                <a:ea typeface="MS PGothic" panose="020B0600070205080204" pitchFamily="34" charset="-128"/>
              </a:defRPr>
            </a:lvl2pPr>
            <a:lvl3pPr marL="1143000" indent="-228600" eaLnBrk="0" hangingPunct="0">
              <a:defRPr sz="2100">
                <a:solidFill>
                  <a:schemeClr val="tx1"/>
                </a:solidFill>
                <a:latin typeface="Calibri" panose="020F0502020204030204" pitchFamily="34" charset="0"/>
                <a:ea typeface="MS PGothic" panose="020B0600070205080204" pitchFamily="34" charset="-128"/>
              </a:defRPr>
            </a:lvl3pPr>
            <a:lvl4pPr marL="1600200" indent="-228600" eaLnBrk="0" hangingPunct="0">
              <a:defRPr sz="2100">
                <a:solidFill>
                  <a:schemeClr val="tx1"/>
                </a:solidFill>
                <a:latin typeface="Calibri" panose="020F0502020204030204" pitchFamily="34" charset="0"/>
                <a:ea typeface="MS PGothic" panose="020B0600070205080204" pitchFamily="34" charset="-128"/>
              </a:defRPr>
            </a:lvl4pPr>
            <a:lvl5pPr marL="2057400" indent="-228600" eaLnBrk="0" hangingPunct="0">
              <a:defRPr sz="2100">
                <a:solidFill>
                  <a:schemeClr val="tx1"/>
                </a:solidFill>
                <a:latin typeface="Calibri" panose="020F0502020204030204" pitchFamily="34" charset="0"/>
                <a:ea typeface="MS PGothic" panose="020B0600070205080204" pitchFamily="34" charset="-128"/>
              </a:defRPr>
            </a:lvl5pPr>
            <a:lvl6pPr marL="25146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6pPr>
            <a:lvl7pPr marL="29718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7pPr>
            <a:lvl8pPr marL="34290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8pPr>
            <a:lvl9pPr marL="38862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在此输入您的文本在此输入您的文本在此输入您的文本在此输入您的文本在此输入您的文本在此输入您的文本在此输入您的文本</a:t>
            </a:r>
          </a:p>
        </p:txBody>
      </p:sp>
      <p:sp>
        <p:nvSpPr>
          <p:cNvPr id="26" name="Oval 25"/>
          <p:cNvSpPr/>
          <p:nvPr/>
        </p:nvSpPr>
        <p:spPr>
          <a:xfrm>
            <a:off x="6920517" y="3194898"/>
            <a:ext cx="923711" cy="925298"/>
          </a:xfrm>
          <a:prstGeom prst="ellips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lIns="91405" tIns="45702" rIns="91405" bIns="45702" anchor="ctr"/>
          <a:lstStyle/>
          <a:p>
            <a:pPr marL="0" marR="0" lvl="0" indent="0" algn="ctr" defTabSz="543501" rtl="0" eaLnBrk="1" fontAlgn="base" latinLnBrk="0" hangingPunct="1">
              <a:lnSpc>
                <a:spcPct val="100000"/>
              </a:lnSpc>
              <a:spcBef>
                <a:spcPct val="0"/>
              </a:spcBef>
              <a:spcAft>
                <a:spcPct val="0"/>
              </a:spcAft>
              <a:buClrTx/>
              <a:buSzTx/>
              <a:buFontTx/>
              <a:buNone/>
              <a:tabLst/>
              <a:defRPr/>
            </a:pPr>
            <a:endParaRPr kumimoji="0" lang="id-ID" sz="21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Oval 27"/>
          <p:cNvSpPr/>
          <p:nvPr/>
        </p:nvSpPr>
        <p:spPr>
          <a:xfrm>
            <a:off x="6920517" y="4502696"/>
            <a:ext cx="923711" cy="923711"/>
          </a:xfrm>
          <a:prstGeom prst="ellips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lIns="91405" tIns="45702" rIns="91405" bIns="45702" anchor="ctr"/>
          <a:lstStyle/>
          <a:p>
            <a:pPr marL="0" marR="0" lvl="0" indent="0" algn="ctr" defTabSz="543501" rtl="0" eaLnBrk="1" fontAlgn="base" latinLnBrk="0" hangingPunct="1">
              <a:lnSpc>
                <a:spcPct val="100000"/>
              </a:lnSpc>
              <a:spcBef>
                <a:spcPct val="0"/>
              </a:spcBef>
              <a:spcAft>
                <a:spcPct val="0"/>
              </a:spcAft>
              <a:buClrTx/>
              <a:buSzTx/>
              <a:buFontTx/>
              <a:buNone/>
              <a:tabLst/>
              <a:defRPr/>
            </a:pPr>
            <a:endParaRPr kumimoji="0" lang="id-ID" sz="21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TextBox 28"/>
          <p:cNvSpPr txBox="1">
            <a:spLocks noChangeArrowheads="1"/>
          </p:cNvSpPr>
          <p:nvPr/>
        </p:nvSpPr>
        <p:spPr bwMode="auto">
          <a:xfrm>
            <a:off x="7890814" y="3177440"/>
            <a:ext cx="1569590" cy="369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5" tIns="45702" rIns="91405" bIns="45702">
            <a:spAutoFit/>
          </a:bodyPr>
          <a:lstStyle>
            <a:lvl1pPr eaLnBrk="0" hangingPunct="0">
              <a:defRPr sz="2100">
                <a:solidFill>
                  <a:schemeClr val="tx1"/>
                </a:solidFill>
                <a:latin typeface="Calibri" panose="020F0502020204030204" pitchFamily="34" charset="0"/>
                <a:ea typeface="MS PGothic" panose="020B0600070205080204" pitchFamily="34" charset="-128"/>
              </a:defRPr>
            </a:lvl1pPr>
            <a:lvl2pPr marL="742950" indent="-285750" eaLnBrk="0" hangingPunct="0">
              <a:defRPr sz="2100">
                <a:solidFill>
                  <a:schemeClr val="tx1"/>
                </a:solidFill>
                <a:latin typeface="Calibri" panose="020F0502020204030204" pitchFamily="34" charset="0"/>
                <a:ea typeface="MS PGothic" panose="020B0600070205080204" pitchFamily="34" charset="-128"/>
              </a:defRPr>
            </a:lvl2pPr>
            <a:lvl3pPr marL="1143000" indent="-228600" eaLnBrk="0" hangingPunct="0">
              <a:defRPr sz="2100">
                <a:solidFill>
                  <a:schemeClr val="tx1"/>
                </a:solidFill>
                <a:latin typeface="Calibri" panose="020F0502020204030204" pitchFamily="34" charset="0"/>
                <a:ea typeface="MS PGothic" panose="020B0600070205080204" pitchFamily="34" charset="-128"/>
              </a:defRPr>
            </a:lvl3pPr>
            <a:lvl4pPr marL="1600200" indent="-228600" eaLnBrk="0" hangingPunct="0">
              <a:defRPr sz="2100">
                <a:solidFill>
                  <a:schemeClr val="tx1"/>
                </a:solidFill>
                <a:latin typeface="Calibri" panose="020F0502020204030204" pitchFamily="34" charset="0"/>
                <a:ea typeface="MS PGothic" panose="020B0600070205080204" pitchFamily="34" charset="-128"/>
              </a:defRPr>
            </a:lvl4pPr>
            <a:lvl5pPr marL="2057400" indent="-228600" eaLnBrk="0" hangingPunct="0">
              <a:defRPr sz="2100">
                <a:solidFill>
                  <a:schemeClr val="tx1"/>
                </a:solidFill>
                <a:latin typeface="Calibri" panose="020F0502020204030204" pitchFamily="34" charset="0"/>
                <a:ea typeface="MS PGothic" panose="020B0600070205080204" pitchFamily="34" charset="-128"/>
              </a:defRPr>
            </a:lvl5pPr>
            <a:lvl6pPr marL="25146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6pPr>
            <a:lvl7pPr marL="29718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7pPr>
            <a:lvl8pPr marL="34290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8pPr>
            <a:lvl9pPr marL="38862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输入标题文本</a:t>
            </a:r>
          </a:p>
        </p:txBody>
      </p:sp>
      <p:sp>
        <p:nvSpPr>
          <p:cNvPr id="30" name="Rectangle 29"/>
          <p:cNvSpPr>
            <a:spLocks noChangeArrowheads="1"/>
          </p:cNvSpPr>
          <p:nvPr/>
        </p:nvSpPr>
        <p:spPr bwMode="auto">
          <a:xfrm>
            <a:off x="7912474" y="3490105"/>
            <a:ext cx="3413923" cy="64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5" tIns="45702" rIns="91405" bIns="45702">
            <a:spAutoFit/>
          </a:bodyPr>
          <a:lstStyle>
            <a:lvl1pPr eaLnBrk="0" hangingPunct="0">
              <a:defRPr sz="2100">
                <a:solidFill>
                  <a:schemeClr val="tx1"/>
                </a:solidFill>
                <a:latin typeface="Calibri" panose="020F0502020204030204" pitchFamily="34" charset="0"/>
                <a:ea typeface="MS PGothic" panose="020B0600070205080204" pitchFamily="34" charset="-128"/>
              </a:defRPr>
            </a:lvl1pPr>
            <a:lvl2pPr marL="742950" indent="-285750" eaLnBrk="0" hangingPunct="0">
              <a:defRPr sz="2100">
                <a:solidFill>
                  <a:schemeClr val="tx1"/>
                </a:solidFill>
                <a:latin typeface="Calibri" panose="020F0502020204030204" pitchFamily="34" charset="0"/>
                <a:ea typeface="MS PGothic" panose="020B0600070205080204" pitchFamily="34" charset="-128"/>
              </a:defRPr>
            </a:lvl2pPr>
            <a:lvl3pPr marL="1143000" indent="-228600" eaLnBrk="0" hangingPunct="0">
              <a:defRPr sz="2100">
                <a:solidFill>
                  <a:schemeClr val="tx1"/>
                </a:solidFill>
                <a:latin typeface="Calibri" panose="020F0502020204030204" pitchFamily="34" charset="0"/>
                <a:ea typeface="MS PGothic" panose="020B0600070205080204" pitchFamily="34" charset="-128"/>
              </a:defRPr>
            </a:lvl3pPr>
            <a:lvl4pPr marL="1600200" indent="-228600" eaLnBrk="0" hangingPunct="0">
              <a:defRPr sz="2100">
                <a:solidFill>
                  <a:schemeClr val="tx1"/>
                </a:solidFill>
                <a:latin typeface="Calibri" panose="020F0502020204030204" pitchFamily="34" charset="0"/>
                <a:ea typeface="MS PGothic" panose="020B0600070205080204" pitchFamily="34" charset="-128"/>
              </a:defRPr>
            </a:lvl4pPr>
            <a:lvl5pPr marL="2057400" indent="-228600" eaLnBrk="0" hangingPunct="0">
              <a:defRPr sz="2100">
                <a:solidFill>
                  <a:schemeClr val="tx1"/>
                </a:solidFill>
                <a:latin typeface="Calibri" panose="020F0502020204030204" pitchFamily="34" charset="0"/>
                <a:ea typeface="MS PGothic" panose="020B0600070205080204" pitchFamily="34" charset="-128"/>
              </a:defRPr>
            </a:lvl5pPr>
            <a:lvl6pPr marL="25146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6pPr>
            <a:lvl7pPr marL="29718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7pPr>
            <a:lvl8pPr marL="34290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8pPr>
            <a:lvl9pPr marL="38862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在此输入您的文本在此输入您的文本在此输入您的文本在此输入您的文本在此输入您的文本在此输入您的文本在此输入您的文本</a:t>
            </a:r>
          </a:p>
        </p:txBody>
      </p:sp>
      <p:sp>
        <p:nvSpPr>
          <p:cNvPr id="35" name="TextBox 34"/>
          <p:cNvSpPr txBox="1">
            <a:spLocks noChangeArrowheads="1"/>
          </p:cNvSpPr>
          <p:nvPr/>
        </p:nvSpPr>
        <p:spPr bwMode="auto">
          <a:xfrm>
            <a:off x="7955322" y="4496347"/>
            <a:ext cx="1569590" cy="369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5" tIns="45702" rIns="91405" bIns="45702">
            <a:spAutoFit/>
          </a:bodyPr>
          <a:lstStyle>
            <a:lvl1pPr eaLnBrk="0" hangingPunct="0">
              <a:defRPr sz="2100">
                <a:solidFill>
                  <a:schemeClr val="tx1"/>
                </a:solidFill>
                <a:latin typeface="Calibri" panose="020F0502020204030204" pitchFamily="34" charset="0"/>
                <a:ea typeface="MS PGothic" panose="020B0600070205080204" pitchFamily="34" charset="-128"/>
              </a:defRPr>
            </a:lvl1pPr>
            <a:lvl2pPr marL="742950" indent="-285750" eaLnBrk="0" hangingPunct="0">
              <a:defRPr sz="2100">
                <a:solidFill>
                  <a:schemeClr val="tx1"/>
                </a:solidFill>
                <a:latin typeface="Calibri" panose="020F0502020204030204" pitchFamily="34" charset="0"/>
                <a:ea typeface="MS PGothic" panose="020B0600070205080204" pitchFamily="34" charset="-128"/>
              </a:defRPr>
            </a:lvl2pPr>
            <a:lvl3pPr marL="1143000" indent="-228600" eaLnBrk="0" hangingPunct="0">
              <a:defRPr sz="2100">
                <a:solidFill>
                  <a:schemeClr val="tx1"/>
                </a:solidFill>
                <a:latin typeface="Calibri" panose="020F0502020204030204" pitchFamily="34" charset="0"/>
                <a:ea typeface="MS PGothic" panose="020B0600070205080204" pitchFamily="34" charset="-128"/>
              </a:defRPr>
            </a:lvl3pPr>
            <a:lvl4pPr marL="1600200" indent="-228600" eaLnBrk="0" hangingPunct="0">
              <a:defRPr sz="2100">
                <a:solidFill>
                  <a:schemeClr val="tx1"/>
                </a:solidFill>
                <a:latin typeface="Calibri" panose="020F0502020204030204" pitchFamily="34" charset="0"/>
                <a:ea typeface="MS PGothic" panose="020B0600070205080204" pitchFamily="34" charset="-128"/>
              </a:defRPr>
            </a:lvl4pPr>
            <a:lvl5pPr marL="2057400" indent="-228600" eaLnBrk="0" hangingPunct="0">
              <a:defRPr sz="2100">
                <a:solidFill>
                  <a:schemeClr val="tx1"/>
                </a:solidFill>
                <a:latin typeface="Calibri" panose="020F0502020204030204" pitchFamily="34" charset="0"/>
                <a:ea typeface="MS PGothic" panose="020B0600070205080204" pitchFamily="34" charset="-128"/>
              </a:defRPr>
            </a:lvl5pPr>
            <a:lvl6pPr marL="25146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6pPr>
            <a:lvl7pPr marL="29718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7pPr>
            <a:lvl8pPr marL="34290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8pPr>
            <a:lvl9pPr marL="38862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输入标题文本</a:t>
            </a:r>
          </a:p>
        </p:txBody>
      </p:sp>
      <p:sp>
        <p:nvSpPr>
          <p:cNvPr id="38" name="Rectangle 37"/>
          <p:cNvSpPr>
            <a:spLocks noChangeArrowheads="1"/>
          </p:cNvSpPr>
          <p:nvPr/>
        </p:nvSpPr>
        <p:spPr bwMode="auto">
          <a:xfrm>
            <a:off x="7912474" y="4807425"/>
            <a:ext cx="3413923" cy="64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5" tIns="45702" rIns="91405" bIns="45702">
            <a:spAutoFit/>
          </a:bodyPr>
          <a:lstStyle>
            <a:lvl1pPr eaLnBrk="0" hangingPunct="0">
              <a:defRPr sz="2100">
                <a:solidFill>
                  <a:schemeClr val="tx1"/>
                </a:solidFill>
                <a:latin typeface="Calibri" panose="020F0502020204030204" pitchFamily="34" charset="0"/>
                <a:ea typeface="MS PGothic" panose="020B0600070205080204" pitchFamily="34" charset="-128"/>
              </a:defRPr>
            </a:lvl1pPr>
            <a:lvl2pPr marL="742950" indent="-285750" eaLnBrk="0" hangingPunct="0">
              <a:defRPr sz="2100">
                <a:solidFill>
                  <a:schemeClr val="tx1"/>
                </a:solidFill>
                <a:latin typeface="Calibri" panose="020F0502020204030204" pitchFamily="34" charset="0"/>
                <a:ea typeface="MS PGothic" panose="020B0600070205080204" pitchFamily="34" charset="-128"/>
              </a:defRPr>
            </a:lvl2pPr>
            <a:lvl3pPr marL="1143000" indent="-228600" eaLnBrk="0" hangingPunct="0">
              <a:defRPr sz="2100">
                <a:solidFill>
                  <a:schemeClr val="tx1"/>
                </a:solidFill>
                <a:latin typeface="Calibri" panose="020F0502020204030204" pitchFamily="34" charset="0"/>
                <a:ea typeface="MS PGothic" panose="020B0600070205080204" pitchFamily="34" charset="-128"/>
              </a:defRPr>
            </a:lvl3pPr>
            <a:lvl4pPr marL="1600200" indent="-228600" eaLnBrk="0" hangingPunct="0">
              <a:defRPr sz="2100">
                <a:solidFill>
                  <a:schemeClr val="tx1"/>
                </a:solidFill>
                <a:latin typeface="Calibri" panose="020F0502020204030204" pitchFamily="34" charset="0"/>
                <a:ea typeface="MS PGothic" panose="020B0600070205080204" pitchFamily="34" charset="-128"/>
              </a:defRPr>
            </a:lvl4pPr>
            <a:lvl5pPr marL="2057400" indent="-228600" eaLnBrk="0" hangingPunct="0">
              <a:defRPr sz="2100">
                <a:solidFill>
                  <a:schemeClr val="tx1"/>
                </a:solidFill>
                <a:latin typeface="Calibri" panose="020F0502020204030204" pitchFamily="34" charset="0"/>
                <a:ea typeface="MS PGothic" panose="020B0600070205080204" pitchFamily="34" charset="-128"/>
              </a:defRPr>
            </a:lvl5pPr>
            <a:lvl6pPr marL="25146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6pPr>
            <a:lvl7pPr marL="29718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7pPr>
            <a:lvl8pPr marL="34290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8pPr>
            <a:lvl9pPr marL="3886200" indent="-228600" defTabSz="542925"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在此输入您的文本在此输入您的文本在此输入您的文本在此输入您的文本在此输入您的文本在此输入您的文本在此输入您的文本</a:t>
            </a:r>
          </a:p>
        </p:txBody>
      </p:sp>
      <p:sp>
        <p:nvSpPr>
          <p:cNvPr id="21" name="KSO_Shape">
            <a:extLst>
              <a:ext uri="{FF2B5EF4-FFF2-40B4-BE49-F238E27FC236}">
                <a16:creationId xmlns:a16="http://schemas.microsoft.com/office/drawing/2014/main" id="{8165BFC0-1A91-491B-8E3D-EAE0A2C2A13A}"/>
              </a:ext>
            </a:extLst>
          </p:cNvPr>
          <p:cNvSpPr>
            <a:spLocks/>
          </p:cNvSpPr>
          <p:nvPr/>
        </p:nvSpPr>
        <p:spPr bwMode="auto">
          <a:xfrm>
            <a:off x="7178196" y="3399466"/>
            <a:ext cx="437102" cy="437102"/>
          </a:xfrm>
          <a:custGeom>
            <a:avLst/>
            <a:gdLst>
              <a:gd name="T0" fmla="*/ 366124 w 1611313"/>
              <a:gd name="T1" fmla="*/ 1610945 h 1611313"/>
              <a:gd name="T2" fmla="*/ 489434 w 1611313"/>
              <a:gd name="T3" fmla="*/ 1727064 h 1611313"/>
              <a:gd name="T4" fmla="*/ 599113 w 1611313"/>
              <a:gd name="T5" fmla="*/ 1611260 h 1611313"/>
              <a:gd name="T6" fmla="*/ 599113 w 1611313"/>
              <a:gd name="T7" fmla="*/ 1952659 h 1611313"/>
              <a:gd name="T8" fmla="*/ 366124 w 1611313"/>
              <a:gd name="T9" fmla="*/ 1952659 h 1611313"/>
              <a:gd name="T10" fmla="*/ 1027366 w 1611313"/>
              <a:gd name="T11" fmla="*/ 1324703 h 1611313"/>
              <a:gd name="T12" fmla="*/ 1156381 w 1611313"/>
              <a:gd name="T13" fmla="*/ 1446550 h 1611313"/>
              <a:gd name="T14" fmla="*/ 1252430 w 1611313"/>
              <a:gd name="T15" fmla="*/ 1537618 h 1611313"/>
              <a:gd name="T16" fmla="*/ 1260354 w 1611313"/>
              <a:gd name="T17" fmla="*/ 1529368 h 1611313"/>
              <a:gd name="T18" fmla="*/ 1260354 w 1611313"/>
              <a:gd name="T19" fmla="*/ 1952661 h 1611313"/>
              <a:gd name="T20" fmla="*/ 1027366 w 1611313"/>
              <a:gd name="T21" fmla="*/ 1952661 h 1611313"/>
              <a:gd name="T22" fmla="*/ 929733 w 1611313"/>
              <a:gd name="T23" fmla="*/ 1260353 h 1611313"/>
              <a:gd name="T24" fmla="*/ 929733 w 1611313"/>
              <a:gd name="T25" fmla="*/ 1952659 h 1611313"/>
              <a:gd name="T26" fmla="*/ 696745 w 1611313"/>
              <a:gd name="T27" fmla="*/ 1952659 h 1611313"/>
              <a:gd name="T28" fmla="*/ 696745 w 1611313"/>
              <a:gd name="T29" fmla="*/ 1507605 h 1611313"/>
              <a:gd name="T30" fmla="*/ 1590975 w 1611313"/>
              <a:gd name="T31" fmla="*/ 1180471 h 1611313"/>
              <a:gd name="T32" fmla="*/ 1590975 w 1611313"/>
              <a:gd name="T33" fmla="*/ 1952659 h 1611313"/>
              <a:gd name="T34" fmla="*/ 1357986 w 1611313"/>
              <a:gd name="T35" fmla="*/ 1952659 h 1611313"/>
              <a:gd name="T36" fmla="*/ 1357986 w 1611313"/>
              <a:gd name="T37" fmla="*/ 1427204 h 1611313"/>
              <a:gd name="T38" fmla="*/ 1846571 w 1611313"/>
              <a:gd name="T39" fmla="*/ 909762 h 1611313"/>
              <a:gd name="T40" fmla="*/ 1921595 w 1611313"/>
              <a:gd name="T41" fmla="*/ 980386 h 1611313"/>
              <a:gd name="T42" fmla="*/ 1921595 w 1611313"/>
              <a:gd name="T43" fmla="*/ 1952659 h 1611313"/>
              <a:gd name="T44" fmla="*/ 1688608 w 1611313"/>
              <a:gd name="T45" fmla="*/ 1952659 h 1611313"/>
              <a:gd name="T46" fmla="*/ 1688608 w 1611313"/>
              <a:gd name="T47" fmla="*/ 1077614 h 1611313"/>
              <a:gd name="T48" fmla="*/ 1369516 w 1611313"/>
              <a:gd name="T49" fmla="*/ 201924 h 1611313"/>
              <a:gd name="T50" fmla="*/ 1966622 w 1611313"/>
              <a:gd name="T51" fmla="*/ 256445 h 1611313"/>
              <a:gd name="T52" fmla="*/ 2048074 w 1611313"/>
              <a:gd name="T53" fmla="*/ 848901 h 1611313"/>
              <a:gd name="T54" fmla="*/ 1846503 w 1611313"/>
              <a:gd name="T55" fmla="*/ 655536 h 1611313"/>
              <a:gd name="T56" fmla="*/ 1253200 w 1611313"/>
              <a:gd name="T57" fmla="*/ 1284446 h 1611313"/>
              <a:gd name="T58" fmla="*/ 1157170 w 1611313"/>
              <a:gd name="T59" fmla="*/ 1193787 h 1611313"/>
              <a:gd name="T60" fmla="*/ 977783 w 1611313"/>
              <a:gd name="T61" fmla="*/ 1024514 h 1611313"/>
              <a:gd name="T62" fmla="*/ 944188 w 1611313"/>
              <a:gd name="T63" fmla="*/ 992815 h 1611313"/>
              <a:gd name="T64" fmla="*/ 490970 w 1611313"/>
              <a:gd name="T65" fmla="*/ 1473371 h 1611313"/>
              <a:gd name="T66" fmla="*/ 215237 w 1611313"/>
              <a:gd name="T67" fmla="*/ 1213123 h 1611313"/>
              <a:gd name="T68" fmla="*/ 668454 w 1611313"/>
              <a:gd name="T69" fmla="*/ 732565 h 1611313"/>
              <a:gd name="T70" fmla="*/ 793961 w 1611313"/>
              <a:gd name="T71" fmla="*/ 599429 h 1611313"/>
              <a:gd name="T72" fmla="*/ 919784 w 1611313"/>
              <a:gd name="T73" fmla="*/ 466293 h 1611313"/>
              <a:gd name="T74" fmla="*/ 1228796 w 1611313"/>
              <a:gd name="T75" fmla="*/ 757924 h 1611313"/>
              <a:gd name="T76" fmla="*/ 1570770 w 1611313"/>
              <a:gd name="T77" fmla="*/ 395287 h 1611313"/>
              <a:gd name="T78" fmla="*/ 0 w 1611313"/>
              <a:gd name="T79" fmla="*/ 0 h 1611313"/>
              <a:gd name="T80" fmla="*/ 96958 w 1611313"/>
              <a:gd name="T81" fmla="*/ 0 h 1611313"/>
              <a:gd name="T82" fmla="*/ 96958 w 1611313"/>
              <a:gd name="T83" fmla="*/ 2155273 h 1611313"/>
              <a:gd name="T84" fmla="*/ 2252216 w 1611313"/>
              <a:gd name="T85" fmla="*/ 2155273 h 1611313"/>
              <a:gd name="T86" fmla="*/ 2252216 w 1611313"/>
              <a:gd name="T87" fmla="*/ 2252216 h 1611313"/>
              <a:gd name="T88" fmla="*/ 96958 w 1611313"/>
              <a:gd name="T89" fmla="*/ 2252216 h 1611313"/>
              <a:gd name="T90" fmla="*/ 0 w 1611313"/>
              <a:gd name="T91" fmla="*/ 2252216 h 1611313"/>
              <a:gd name="T92" fmla="*/ 0 w 1611313"/>
              <a:gd name="T93" fmla="*/ 2155273 h 161131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11313" h="1611313">
                <a:moveTo>
                  <a:pt x="261938" y="1152525"/>
                </a:moveTo>
                <a:lnTo>
                  <a:pt x="350158" y="1235601"/>
                </a:lnTo>
                <a:lnTo>
                  <a:pt x="428626" y="1152751"/>
                </a:lnTo>
                <a:lnTo>
                  <a:pt x="428626" y="1397000"/>
                </a:lnTo>
                <a:lnTo>
                  <a:pt x="261938" y="1397000"/>
                </a:lnTo>
                <a:lnTo>
                  <a:pt x="261938" y="1152525"/>
                </a:lnTo>
                <a:close/>
                <a:moveTo>
                  <a:pt x="735013" y="947738"/>
                </a:moveTo>
                <a:lnTo>
                  <a:pt x="827315" y="1034912"/>
                </a:lnTo>
                <a:lnTo>
                  <a:pt x="896031" y="1100065"/>
                </a:lnTo>
                <a:lnTo>
                  <a:pt x="901701" y="1094163"/>
                </a:lnTo>
                <a:lnTo>
                  <a:pt x="901701" y="1397001"/>
                </a:lnTo>
                <a:lnTo>
                  <a:pt x="735013" y="1397001"/>
                </a:lnTo>
                <a:lnTo>
                  <a:pt x="735013" y="947738"/>
                </a:lnTo>
                <a:close/>
                <a:moveTo>
                  <a:pt x="665163" y="901700"/>
                </a:moveTo>
                <a:lnTo>
                  <a:pt x="665163" y="1397000"/>
                </a:lnTo>
                <a:lnTo>
                  <a:pt x="498475" y="1397000"/>
                </a:lnTo>
                <a:lnTo>
                  <a:pt x="498475" y="1078593"/>
                </a:lnTo>
                <a:lnTo>
                  <a:pt x="665163" y="901700"/>
                </a:lnTo>
                <a:close/>
                <a:moveTo>
                  <a:pt x="1138238" y="844550"/>
                </a:moveTo>
                <a:lnTo>
                  <a:pt x="1138238" y="1397000"/>
                </a:lnTo>
                <a:lnTo>
                  <a:pt x="971550" y="1397000"/>
                </a:lnTo>
                <a:lnTo>
                  <a:pt x="971550" y="1021071"/>
                </a:lnTo>
                <a:lnTo>
                  <a:pt x="1138238" y="844550"/>
                </a:lnTo>
                <a:close/>
                <a:moveTo>
                  <a:pt x="1321101" y="650875"/>
                </a:moveTo>
                <a:lnTo>
                  <a:pt x="1374776" y="701402"/>
                </a:lnTo>
                <a:lnTo>
                  <a:pt x="1374776" y="1397000"/>
                </a:lnTo>
                <a:lnTo>
                  <a:pt x="1208088" y="1397000"/>
                </a:lnTo>
                <a:lnTo>
                  <a:pt x="1208088" y="770962"/>
                </a:lnTo>
                <a:lnTo>
                  <a:pt x="1321101" y="650875"/>
                </a:lnTo>
                <a:close/>
                <a:moveTo>
                  <a:pt x="979799" y="144463"/>
                </a:moveTo>
                <a:lnTo>
                  <a:pt x="1406989" y="183470"/>
                </a:lnTo>
                <a:lnTo>
                  <a:pt x="1465263" y="607333"/>
                </a:lnTo>
                <a:lnTo>
                  <a:pt x="1321052" y="468993"/>
                </a:lnTo>
                <a:lnTo>
                  <a:pt x="896583" y="918937"/>
                </a:lnTo>
                <a:lnTo>
                  <a:pt x="827879" y="854076"/>
                </a:lnTo>
                <a:lnTo>
                  <a:pt x="699540" y="732972"/>
                </a:lnTo>
                <a:lnTo>
                  <a:pt x="675505" y="710294"/>
                </a:lnTo>
                <a:lnTo>
                  <a:pt x="351257" y="1054101"/>
                </a:lnTo>
                <a:lnTo>
                  <a:pt x="153988" y="867910"/>
                </a:lnTo>
                <a:lnTo>
                  <a:pt x="478235" y="524102"/>
                </a:lnTo>
                <a:lnTo>
                  <a:pt x="568027" y="428852"/>
                </a:lnTo>
                <a:lnTo>
                  <a:pt x="658045" y="333602"/>
                </a:lnTo>
                <a:lnTo>
                  <a:pt x="879123" y="542245"/>
                </a:lnTo>
                <a:lnTo>
                  <a:pt x="1123783" y="282802"/>
                </a:lnTo>
                <a:lnTo>
                  <a:pt x="979799" y="144463"/>
                </a:lnTo>
                <a:close/>
                <a:moveTo>
                  <a:pt x="0" y="0"/>
                </a:moveTo>
                <a:lnTo>
                  <a:pt x="69367" y="0"/>
                </a:lnTo>
                <a:lnTo>
                  <a:pt x="69367" y="1541956"/>
                </a:lnTo>
                <a:lnTo>
                  <a:pt x="1611313" y="1541956"/>
                </a:lnTo>
                <a:lnTo>
                  <a:pt x="1611313" y="1611313"/>
                </a:lnTo>
                <a:lnTo>
                  <a:pt x="69367" y="1611313"/>
                </a:lnTo>
                <a:lnTo>
                  <a:pt x="0" y="1611313"/>
                </a:lnTo>
                <a:lnTo>
                  <a:pt x="0" y="1541956"/>
                </a:lnTo>
                <a:lnTo>
                  <a:pt x="0" y="0"/>
                </a:lnTo>
                <a:close/>
              </a:path>
            </a:pathLst>
          </a:custGeom>
          <a:solidFill>
            <a:srgbClr val="282944"/>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endParaRPr>
          </a:p>
        </p:txBody>
      </p:sp>
      <p:sp>
        <p:nvSpPr>
          <p:cNvPr id="22" name="KSO_Shape">
            <a:extLst>
              <a:ext uri="{FF2B5EF4-FFF2-40B4-BE49-F238E27FC236}">
                <a16:creationId xmlns:a16="http://schemas.microsoft.com/office/drawing/2014/main" id="{9311E941-3317-4CD8-822C-9A066F088FF2}"/>
              </a:ext>
            </a:extLst>
          </p:cNvPr>
          <p:cNvSpPr/>
          <p:nvPr/>
        </p:nvSpPr>
        <p:spPr>
          <a:xfrm>
            <a:off x="7161761" y="4706912"/>
            <a:ext cx="437102" cy="437102"/>
          </a:xfrm>
          <a:custGeom>
            <a:avLst/>
            <a:gdLst>
              <a:gd name="connsiteX0" fmla="*/ 393356 w 1944000"/>
              <a:gd name="connsiteY0" fmla="*/ 286994 h 1944000"/>
              <a:gd name="connsiteX1" fmla="*/ 802726 w 1944000"/>
              <a:gd name="connsiteY1" fmla="*/ 1003592 h 1944000"/>
              <a:gd name="connsiteX2" fmla="*/ 560724 w 1944000"/>
              <a:gd name="connsiteY2" fmla="*/ 1003592 h 1944000"/>
              <a:gd name="connsiteX3" fmla="*/ 560724 w 1944000"/>
              <a:gd name="connsiteY3" fmla="*/ 1100112 h 1944000"/>
              <a:gd name="connsiteX4" fmla="*/ 846553 w 1944000"/>
              <a:gd name="connsiteY4" fmla="*/ 1100112 h 1944000"/>
              <a:gd name="connsiteX5" fmla="*/ 846553 w 1944000"/>
              <a:gd name="connsiteY5" fmla="*/ 1168692 h 1944000"/>
              <a:gd name="connsiteX6" fmla="*/ 560724 w 1944000"/>
              <a:gd name="connsiteY6" fmla="*/ 1168692 h 1944000"/>
              <a:gd name="connsiteX7" fmla="*/ 560724 w 1944000"/>
              <a:gd name="connsiteY7" fmla="*/ 1265529 h 1944000"/>
              <a:gd name="connsiteX8" fmla="*/ 846553 w 1944000"/>
              <a:gd name="connsiteY8" fmla="*/ 1265529 h 1944000"/>
              <a:gd name="connsiteX9" fmla="*/ 846553 w 1944000"/>
              <a:gd name="connsiteY9" fmla="*/ 1657007 h 1944000"/>
              <a:gd name="connsiteX10" fmla="*/ 1095859 w 1944000"/>
              <a:gd name="connsiteY10" fmla="*/ 1657007 h 1944000"/>
              <a:gd name="connsiteX11" fmla="*/ 1095859 w 1944000"/>
              <a:gd name="connsiteY11" fmla="*/ 1265529 h 1944000"/>
              <a:gd name="connsiteX12" fmla="*/ 1383276 w 1944000"/>
              <a:gd name="connsiteY12" fmla="*/ 1265529 h 1944000"/>
              <a:gd name="connsiteX13" fmla="*/ 1383276 w 1944000"/>
              <a:gd name="connsiteY13" fmla="*/ 1168692 h 1944000"/>
              <a:gd name="connsiteX14" fmla="*/ 1095859 w 1944000"/>
              <a:gd name="connsiteY14" fmla="*/ 1168692 h 1944000"/>
              <a:gd name="connsiteX15" fmla="*/ 1095859 w 1944000"/>
              <a:gd name="connsiteY15" fmla="*/ 1100112 h 1944000"/>
              <a:gd name="connsiteX16" fmla="*/ 1383276 w 1944000"/>
              <a:gd name="connsiteY16" fmla="*/ 1100112 h 1944000"/>
              <a:gd name="connsiteX17" fmla="*/ 1383276 w 1944000"/>
              <a:gd name="connsiteY17" fmla="*/ 1003592 h 1944000"/>
              <a:gd name="connsiteX18" fmla="*/ 1140956 w 1944000"/>
              <a:gd name="connsiteY18" fmla="*/ 1003592 h 1944000"/>
              <a:gd name="connsiteX19" fmla="*/ 1550644 w 1944000"/>
              <a:gd name="connsiteY19" fmla="*/ 286994 h 1944000"/>
              <a:gd name="connsiteX20" fmla="*/ 1263228 w 1944000"/>
              <a:gd name="connsiteY20" fmla="*/ 286994 h 1944000"/>
              <a:gd name="connsiteX21" fmla="*/ 977399 w 1944000"/>
              <a:gd name="connsiteY21" fmla="*/ 829284 h 1944000"/>
              <a:gd name="connsiteX22" fmla="*/ 686171 w 1944000"/>
              <a:gd name="connsiteY22" fmla="*/ 286994 h 1944000"/>
              <a:gd name="connsiteX23" fmla="*/ 972000 w 1944000"/>
              <a:gd name="connsiteY23" fmla="*/ 0 h 1944000"/>
              <a:gd name="connsiteX24" fmla="*/ 1944000 w 1944000"/>
              <a:gd name="connsiteY24" fmla="*/ 972000 h 1944000"/>
              <a:gd name="connsiteX25" fmla="*/ 972000 w 1944000"/>
              <a:gd name="connsiteY25" fmla="*/ 1944000 h 1944000"/>
              <a:gd name="connsiteX26" fmla="*/ 0 w 1944000"/>
              <a:gd name="connsiteY26" fmla="*/ 972000 h 1944000"/>
              <a:gd name="connsiteX27" fmla="*/ 972000 w 1944000"/>
              <a:gd name="connsiteY27" fmla="*/ 0 h 19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44000" h="1944000">
                <a:moveTo>
                  <a:pt x="393356" y="286994"/>
                </a:moveTo>
                <a:lnTo>
                  <a:pt x="802726" y="1003592"/>
                </a:lnTo>
                <a:lnTo>
                  <a:pt x="560724" y="1003592"/>
                </a:lnTo>
                <a:lnTo>
                  <a:pt x="560724" y="1100112"/>
                </a:lnTo>
                <a:lnTo>
                  <a:pt x="846553" y="1100112"/>
                </a:lnTo>
                <a:lnTo>
                  <a:pt x="846553" y="1168692"/>
                </a:lnTo>
                <a:lnTo>
                  <a:pt x="560724" y="1168692"/>
                </a:lnTo>
                <a:lnTo>
                  <a:pt x="560724" y="1265529"/>
                </a:lnTo>
                <a:lnTo>
                  <a:pt x="846553" y="1265529"/>
                </a:lnTo>
                <a:lnTo>
                  <a:pt x="846553" y="1657007"/>
                </a:lnTo>
                <a:lnTo>
                  <a:pt x="1095859" y="1657007"/>
                </a:lnTo>
                <a:lnTo>
                  <a:pt x="1095859" y="1265529"/>
                </a:lnTo>
                <a:lnTo>
                  <a:pt x="1383276" y="1265529"/>
                </a:lnTo>
                <a:lnTo>
                  <a:pt x="1383276" y="1168692"/>
                </a:lnTo>
                <a:lnTo>
                  <a:pt x="1095859" y="1168692"/>
                </a:lnTo>
                <a:lnTo>
                  <a:pt x="1095859" y="1100112"/>
                </a:lnTo>
                <a:lnTo>
                  <a:pt x="1383276" y="1100112"/>
                </a:lnTo>
                <a:lnTo>
                  <a:pt x="1383276" y="1003592"/>
                </a:lnTo>
                <a:lnTo>
                  <a:pt x="1140956" y="1003592"/>
                </a:lnTo>
                <a:lnTo>
                  <a:pt x="1550644" y="286994"/>
                </a:lnTo>
                <a:lnTo>
                  <a:pt x="1263228" y="286994"/>
                </a:lnTo>
                <a:lnTo>
                  <a:pt x="977399" y="829284"/>
                </a:lnTo>
                <a:lnTo>
                  <a:pt x="686171" y="286994"/>
                </a:lnTo>
                <a:close/>
                <a:moveTo>
                  <a:pt x="972000" y="0"/>
                </a:moveTo>
                <a:cubicBezTo>
                  <a:pt x="1508821" y="0"/>
                  <a:pt x="1944000" y="435179"/>
                  <a:pt x="1944000" y="972000"/>
                </a:cubicBezTo>
                <a:cubicBezTo>
                  <a:pt x="1944000" y="1508821"/>
                  <a:pt x="1508821" y="1944000"/>
                  <a:pt x="972000" y="1944000"/>
                </a:cubicBezTo>
                <a:cubicBezTo>
                  <a:pt x="435179" y="1944000"/>
                  <a:pt x="0" y="1508821"/>
                  <a:pt x="0" y="972000"/>
                </a:cubicBezTo>
                <a:cubicBezTo>
                  <a:pt x="0" y="435179"/>
                  <a:pt x="435179" y="0"/>
                  <a:pt x="972000" y="0"/>
                </a:cubicBezTo>
                <a:close/>
              </a:path>
            </a:pathLst>
          </a:custGeom>
          <a:solidFill>
            <a:srgbClr val="2829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endParaRPr>
          </a:p>
        </p:txBody>
      </p:sp>
      <p:sp>
        <p:nvSpPr>
          <p:cNvPr id="32" name="KSO_Shape">
            <a:extLst>
              <a:ext uri="{FF2B5EF4-FFF2-40B4-BE49-F238E27FC236}">
                <a16:creationId xmlns:a16="http://schemas.microsoft.com/office/drawing/2014/main" id="{CBF7826E-9670-4151-B172-BAA6A778A326}"/>
              </a:ext>
            </a:extLst>
          </p:cNvPr>
          <p:cNvSpPr>
            <a:spLocks noChangeArrowheads="1"/>
          </p:cNvSpPr>
          <p:nvPr/>
        </p:nvSpPr>
        <p:spPr bwMode="auto">
          <a:xfrm>
            <a:off x="7161761" y="2167580"/>
            <a:ext cx="437102" cy="330740"/>
          </a:xfrm>
          <a:custGeom>
            <a:avLst/>
            <a:gdLst>
              <a:gd name="T0" fmla="*/ 728663 w 1111251"/>
              <a:gd name="T1" fmla="*/ 717785 h 841375"/>
              <a:gd name="T2" fmla="*/ 749175 w 1111251"/>
              <a:gd name="T3" fmla="*/ 799872 h 841375"/>
              <a:gd name="T4" fmla="*/ 774701 w 1111251"/>
              <a:gd name="T5" fmla="*/ 774491 h 841375"/>
              <a:gd name="T6" fmla="*/ 756240 w 1111251"/>
              <a:gd name="T7" fmla="*/ 689433 h 841375"/>
              <a:gd name="T8" fmla="*/ 815522 w 1111251"/>
              <a:gd name="T9" fmla="*/ 686584 h 841375"/>
              <a:gd name="T10" fmla="*/ 828676 w 1111251"/>
              <a:gd name="T11" fmla="*/ 774034 h 841375"/>
              <a:gd name="T12" fmla="*/ 858612 w 1111251"/>
              <a:gd name="T13" fmla="*/ 758933 h 841375"/>
              <a:gd name="T14" fmla="*/ 848180 w 1111251"/>
              <a:gd name="T15" fmla="*/ 669906 h 841375"/>
              <a:gd name="T16" fmla="*/ 903778 w 1111251"/>
              <a:gd name="T17" fmla="*/ 623992 h 841375"/>
              <a:gd name="T18" fmla="*/ 908359 w 1111251"/>
              <a:gd name="T19" fmla="*/ 716139 h 841375"/>
              <a:gd name="T20" fmla="*/ 940883 w 1111251"/>
              <a:gd name="T21" fmla="*/ 712023 h 841375"/>
              <a:gd name="T22" fmla="*/ 939509 w 1111251"/>
              <a:gd name="T23" fmla="*/ 619647 h 841375"/>
              <a:gd name="T24" fmla="*/ 121785 w 1111251"/>
              <a:gd name="T25" fmla="*/ 589205 h 841375"/>
              <a:gd name="T26" fmla="*/ 115208 w 1111251"/>
              <a:gd name="T27" fmla="*/ 675548 h 841375"/>
              <a:gd name="T28" fmla="*/ 143329 w 1111251"/>
              <a:gd name="T29" fmla="*/ 683522 h 841375"/>
              <a:gd name="T30" fmla="*/ 152628 w 1111251"/>
              <a:gd name="T31" fmla="*/ 598090 h 841375"/>
              <a:gd name="T32" fmla="*/ 990205 w 1111251"/>
              <a:gd name="T33" fmla="*/ 555387 h 841375"/>
              <a:gd name="T34" fmla="*/ 975168 w 1111251"/>
              <a:gd name="T35" fmla="*/ 640858 h 841375"/>
              <a:gd name="T36" fmla="*/ 1001484 w 1111251"/>
              <a:gd name="T37" fmla="*/ 662900 h 841375"/>
              <a:gd name="T38" fmla="*/ 1019175 w 1111251"/>
              <a:gd name="T39" fmla="*/ 579454 h 841375"/>
              <a:gd name="T40" fmla="*/ 68263 w 1111251"/>
              <a:gd name="T41" fmla="*/ 528637 h 841375"/>
              <a:gd name="T42" fmla="*/ 48785 w 1111251"/>
              <a:gd name="T43" fmla="*/ 609196 h 841375"/>
              <a:gd name="T44" fmla="*/ 86350 w 1111251"/>
              <a:gd name="T45" fmla="*/ 611679 h 841375"/>
              <a:gd name="T46" fmla="*/ 76379 w 1111251"/>
              <a:gd name="T47" fmla="*/ 529766 h 841375"/>
              <a:gd name="T48" fmla="*/ 680993 w 1111251"/>
              <a:gd name="T49" fmla="*/ 404865 h 841375"/>
              <a:gd name="T50" fmla="*/ 685749 w 1111251"/>
              <a:gd name="T51" fmla="*/ 442091 h 841375"/>
              <a:gd name="T52" fmla="*/ 606928 w 1111251"/>
              <a:gd name="T53" fmla="*/ 483176 h 841375"/>
              <a:gd name="T54" fmla="*/ 450870 w 1111251"/>
              <a:gd name="T55" fmla="*/ 243025 h 841375"/>
              <a:gd name="T56" fmla="*/ 481900 w 1111251"/>
              <a:gd name="T57" fmla="*/ 188775 h 841375"/>
              <a:gd name="T58" fmla="*/ 422784 w 1111251"/>
              <a:gd name="T59" fmla="*/ 129759 h 841375"/>
              <a:gd name="T60" fmla="*/ 319954 w 1111251"/>
              <a:gd name="T61" fmla="*/ 193315 h 841375"/>
              <a:gd name="T62" fmla="*/ 325164 w 1111251"/>
              <a:gd name="T63" fmla="*/ 279796 h 841375"/>
              <a:gd name="T64" fmla="*/ 433883 w 1111251"/>
              <a:gd name="T65" fmla="*/ 342671 h 841375"/>
              <a:gd name="T66" fmla="*/ 463554 w 1111251"/>
              <a:gd name="T67" fmla="*/ 456164 h 841375"/>
              <a:gd name="T68" fmla="*/ 309762 w 1111251"/>
              <a:gd name="T69" fmla="*/ 469102 h 841375"/>
              <a:gd name="T70" fmla="*/ 421652 w 1111251"/>
              <a:gd name="T71" fmla="*/ 534701 h 841375"/>
              <a:gd name="T72" fmla="*/ 647471 w 1111251"/>
              <a:gd name="T73" fmla="*/ 542192 h 841375"/>
              <a:gd name="T74" fmla="*/ 790165 w 1111251"/>
              <a:gd name="T75" fmla="*/ 485445 h 841375"/>
              <a:gd name="T76" fmla="*/ 820742 w 1111251"/>
              <a:gd name="T77" fmla="*/ 394197 h 841375"/>
              <a:gd name="T78" fmla="*/ 746904 w 1111251"/>
              <a:gd name="T79" fmla="*/ 325874 h 841375"/>
              <a:gd name="T80" fmla="*/ 615082 w 1111251"/>
              <a:gd name="T81" fmla="*/ 184462 h 841375"/>
              <a:gd name="T82" fmla="*/ 797413 w 1111251"/>
              <a:gd name="T83" fmla="*/ 205118 h 841375"/>
              <a:gd name="T84" fmla="*/ 721989 w 1111251"/>
              <a:gd name="T85" fmla="*/ 140881 h 841375"/>
              <a:gd name="T86" fmla="*/ 517234 w 1111251"/>
              <a:gd name="T87" fmla="*/ 87312 h 841375"/>
              <a:gd name="T88" fmla="*/ 759268 w 1111251"/>
              <a:gd name="T89" fmla="*/ 24000 h 841375"/>
              <a:gd name="T90" fmla="*/ 938999 w 1111251"/>
              <a:gd name="T91" fmla="*/ 95320 h 841375"/>
              <a:gd name="T92" fmla="*/ 1062068 w 1111251"/>
              <a:gd name="T93" fmla="*/ 202866 h 841375"/>
              <a:gd name="T94" fmla="*/ 1110819 w 1111251"/>
              <a:gd name="T95" fmla="*/ 331787 h 841375"/>
              <a:gd name="T96" fmla="*/ 1077480 w 1111251"/>
              <a:gd name="T97" fmla="*/ 614820 h 841375"/>
              <a:gd name="T98" fmla="*/ 966649 w 1111251"/>
              <a:gd name="T99" fmla="*/ 728097 h 841375"/>
              <a:gd name="T100" fmla="*/ 796438 w 1111251"/>
              <a:gd name="T101" fmla="*/ 807324 h 841375"/>
              <a:gd name="T102" fmla="*/ 584296 w 1111251"/>
              <a:gd name="T103" fmla="*/ 840921 h 841375"/>
              <a:gd name="T104" fmla="*/ 364449 w 1111251"/>
              <a:gd name="T105" fmla="*/ 820490 h 841375"/>
              <a:gd name="T106" fmla="*/ 181998 w 1111251"/>
              <a:gd name="T107" fmla="*/ 751706 h 841375"/>
              <a:gd name="T108" fmla="*/ 54849 w 1111251"/>
              <a:gd name="T109" fmla="*/ 645920 h 841375"/>
              <a:gd name="T110" fmla="*/ 680 w 1111251"/>
              <a:gd name="T111" fmla="*/ 514027 h 841375"/>
              <a:gd name="T112" fmla="*/ 21078 w 1111251"/>
              <a:gd name="T113" fmla="*/ 250187 h 841375"/>
              <a:gd name="T114" fmla="*/ 118310 w 1111251"/>
              <a:gd name="T115" fmla="*/ 131772 h 841375"/>
              <a:gd name="T116" fmla="*/ 279003 w 1111251"/>
              <a:gd name="T117" fmla="*/ 45735 h 841375"/>
              <a:gd name="T118" fmla="*/ 484798 w 1111251"/>
              <a:gd name="T119" fmla="*/ 2943 h 841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1251" h="841375">
                <a:moveTo>
                  <a:pt x="749175" y="688975"/>
                </a:moveTo>
                <a:lnTo>
                  <a:pt x="746896" y="689433"/>
                </a:lnTo>
                <a:lnTo>
                  <a:pt x="744845" y="690347"/>
                </a:lnTo>
                <a:lnTo>
                  <a:pt x="742566" y="691262"/>
                </a:lnTo>
                <a:lnTo>
                  <a:pt x="740515" y="692405"/>
                </a:lnTo>
                <a:lnTo>
                  <a:pt x="738919" y="693777"/>
                </a:lnTo>
                <a:lnTo>
                  <a:pt x="737096" y="695378"/>
                </a:lnTo>
                <a:lnTo>
                  <a:pt x="735273" y="697435"/>
                </a:lnTo>
                <a:lnTo>
                  <a:pt x="733905" y="699493"/>
                </a:lnTo>
                <a:lnTo>
                  <a:pt x="732538" y="701551"/>
                </a:lnTo>
                <a:lnTo>
                  <a:pt x="731398" y="704066"/>
                </a:lnTo>
                <a:lnTo>
                  <a:pt x="730487" y="706581"/>
                </a:lnTo>
                <a:lnTo>
                  <a:pt x="729803" y="709097"/>
                </a:lnTo>
                <a:lnTo>
                  <a:pt x="729119" y="711840"/>
                </a:lnTo>
                <a:lnTo>
                  <a:pt x="728663" y="714584"/>
                </a:lnTo>
                <a:lnTo>
                  <a:pt x="728663" y="717785"/>
                </a:lnTo>
                <a:lnTo>
                  <a:pt x="728663" y="771519"/>
                </a:lnTo>
                <a:lnTo>
                  <a:pt x="728663" y="774491"/>
                </a:lnTo>
                <a:lnTo>
                  <a:pt x="729119" y="777235"/>
                </a:lnTo>
                <a:lnTo>
                  <a:pt x="729803" y="779979"/>
                </a:lnTo>
                <a:lnTo>
                  <a:pt x="730487" y="782723"/>
                </a:lnTo>
                <a:lnTo>
                  <a:pt x="731398" y="785238"/>
                </a:lnTo>
                <a:lnTo>
                  <a:pt x="732538" y="787524"/>
                </a:lnTo>
                <a:lnTo>
                  <a:pt x="733905" y="789811"/>
                </a:lnTo>
                <a:lnTo>
                  <a:pt x="735273" y="791869"/>
                </a:lnTo>
                <a:lnTo>
                  <a:pt x="737096" y="793469"/>
                </a:lnTo>
                <a:lnTo>
                  <a:pt x="738919" y="795299"/>
                </a:lnTo>
                <a:lnTo>
                  <a:pt x="740515" y="796670"/>
                </a:lnTo>
                <a:lnTo>
                  <a:pt x="742566" y="797814"/>
                </a:lnTo>
                <a:lnTo>
                  <a:pt x="744845" y="798957"/>
                </a:lnTo>
                <a:lnTo>
                  <a:pt x="746896" y="799643"/>
                </a:lnTo>
                <a:lnTo>
                  <a:pt x="749175" y="799872"/>
                </a:lnTo>
                <a:lnTo>
                  <a:pt x="751454" y="800100"/>
                </a:lnTo>
                <a:lnTo>
                  <a:pt x="753961" y="799872"/>
                </a:lnTo>
                <a:lnTo>
                  <a:pt x="756240" y="799643"/>
                </a:lnTo>
                <a:lnTo>
                  <a:pt x="758292" y="798957"/>
                </a:lnTo>
                <a:lnTo>
                  <a:pt x="760571" y="797814"/>
                </a:lnTo>
                <a:lnTo>
                  <a:pt x="762622" y="796670"/>
                </a:lnTo>
                <a:lnTo>
                  <a:pt x="764445" y="795299"/>
                </a:lnTo>
                <a:lnTo>
                  <a:pt x="766269" y="793469"/>
                </a:lnTo>
                <a:lnTo>
                  <a:pt x="768092" y="791869"/>
                </a:lnTo>
                <a:lnTo>
                  <a:pt x="769231" y="789811"/>
                </a:lnTo>
                <a:lnTo>
                  <a:pt x="770827" y="787524"/>
                </a:lnTo>
                <a:lnTo>
                  <a:pt x="771738" y="785238"/>
                </a:lnTo>
                <a:lnTo>
                  <a:pt x="772878" y="782723"/>
                </a:lnTo>
                <a:lnTo>
                  <a:pt x="773562" y="779979"/>
                </a:lnTo>
                <a:lnTo>
                  <a:pt x="774018" y="777235"/>
                </a:lnTo>
                <a:lnTo>
                  <a:pt x="774701" y="774491"/>
                </a:lnTo>
                <a:lnTo>
                  <a:pt x="774701" y="771519"/>
                </a:lnTo>
                <a:lnTo>
                  <a:pt x="774701" y="717785"/>
                </a:lnTo>
                <a:lnTo>
                  <a:pt x="774701" y="714584"/>
                </a:lnTo>
                <a:lnTo>
                  <a:pt x="774018" y="711840"/>
                </a:lnTo>
                <a:lnTo>
                  <a:pt x="773562" y="709097"/>
                </a:lnTo>
                <a:lnTo>
                  <a:pt x="772878" y="706581"/>
                </a:lnTo>
                <a:lnTo>
                  <a:pt x="771738" y="704066"/>
                </a:lnTo>
                <a:lnTo>
                  <a:pt x="770827" y="701551"/>
                </a:lnTo>
                <a:lnTo>
                  <a:pt x="769231" y="699493"/>
                </a:lnTo>
                <a:lnTo>
                  <a:pt x="768092" y="697435"/>
                </a:lnTo>
                <a:lnTo>
                  <a:pt x="766269" y="695378"/>
                </a:lnTo>
                <a:lnTo>
                  <a:pt x="764445" y="693777"/>
                </a:lnTo>
                <a:lnTo>
                  <a:pt x="762622" y="692405"/>
                </a:lnTo>
                <a:lnTo>
                  <a:pt x="760571" y="691262"/>
                </a:lnTo>
                <a:lnTo>
                  <a:pt x="758292" y="690347"/>
                </a:lnTo>
                <a:lnTo>
                  <a:pt x="756240" y="689433"/>
                </a:lnTo>
                <a:lnTo>
                  <a:pt x="753961" y="688975"/>
                </a:lnTo>
                <a:lnTo>
                  <a:pt x="751454" y="688975"/>
                </a:lnTo>
                <a:lnTo>
                  <a:pt x="749175" y="688975"/>
                </a:lnTo>
                <a:close/>
                <a:moveTo>
                  <a:pt x="835026" y="666750"/>
                </a:moveTo>
                <a:lnTo>
                  <a:pt x="832758" y="667201"/>
                </a:lnTo>
                <a:lnTo>
                  <a:pt x="830490" y="667877"/>
                </a:lnTo>
                <a:lnTo>
                  <a:pt x="828676" y="668779"/>
                </a:lnTo>
                <a:lnTo>
                  <a:pt x="826635" y="669906"/>
                </a:lnTo>
                <a:lnTo>
                  <a:pt x="824594" y="671483"/>
                </a:lnTo>
                <a:lnTo>
                  <a:pt x="822779" y="673061"/>
                </a:lnTo>
                <a:lnTo>
                  <a:pt x="821192" y="674864"/>
                </a:lnTo>
                <a:lnTo>
                  <a:pt x="819831" y="676893"/>
                </a:lnTo>
                <a:lnTo>
                  <a:pt x="818470" y="678921"/>
                </a:lnTo>
                <a:lnTo>
                  <a:pt x="817110" y="681400"/>
                </a:lnTo>
                <a:lnTo>
                  <a:pt x="816203" y="684105"/>
                </a:lnTo>
                <a:lnTo>
                  <a:pt x="815522" y="686584"/>
                </a:lnTo>
                <a:lnTo>
                  <a:pt x="814842" y="689289"/>
                </a:lnTo>
                <a:lnTo>
                  <a:pt x="814615" y="691994"/>
                </a:lnTo>
                <a:lnTo>
                  <a:pt x="814388" y="695149"/>
                </a:lnTo>
                <a:lnTo>
                  <a:pt x="814388" y="747890"/>
                </a:lnTo>
                <a:lnTo>
                  <a:pt x="814615" y="750820"/>
                </a:lnTo>
                <a:lnTo>
                  <a:pt x="814842" y="753750"/>
                </a:lnTo>
                <a:lnTo>
                  <a:pt x="815522" y="756454"/>
                </a:lnTo>
                <a:lnTo>
                  <a:pt x="816203" y="758933"/>
                </a:lnTo>
                <a:lnTo>
                  <a:pt x="817110" y="761413"/>
                </a:lnTo>
                <a:lnTo>
                  <a:pt x="818470" y="763667"/>
                </a:lnTo>
                <a:lnTo>
                  <a:pt x="819831" y="765920"/>
                </a:lnTo>
                <a:lnTo>
                  <a:pt x="821192" y="767949"/>
                </a:lnTo>
                <a:lnTo>
                  <a:pt x="822779" y="769752"/>
                </a:lnTo>
                <a:lnTo>
                  <a:pt x="824594" y="771555"/>
                </a:lnTo>
                <a:lnTo>
                  <a:pt x="826635" y="772907"/>
                </a:lnTo>
                <a:lnTo>
                  <a:pt x="828676" y="774034"/>
                </a:lnTo>
                <a:lnTo>
                  <a:pt x="830490" y="775161"/>
                </a:lnTo>
                <a:lnTo>
                  <a:pt x="832758" y="775837"/>
                </a:lnTo>
                <a:lnTo>
                  <a:pt x="835026" y="776063"/>
                </a:lnTo>
                <a:lnTo>
                  <a:pt x="837294" y="776288"/>
                </a:lnTo>
                <a:lnTo>
                  <a:pt x="839562" y="776063"/>
                </a:lnTo>
                <a:lnTo>
                  <a:pt x="841830" y="775837"/>
                </a:lnTo>
                <a:lnTo>
                  <a:pt x="844098" y="775161"/>
                </a:lnTo>
                <a:lnTo>
                  <a:pt x="846139" y="774034"/>
                </a:lnTo>
                <a:lnTo>
                  <a:pt x="848180" y="772907"/>
                </a:lnTo>
                <a:lnTo>
                  <a:pt x="850221" y="771555"/>
                </a:lnTo>
                <a:lnTo>
                  <a:pt x="852035" y="769752"/>
                </a:lnTo>
                <a:lnTo>
                  <a:pt x="853623" y="767949"/>
                </a:lnTo>
                <a:lnTo>
                  <a:pt x="854983" y="765920"/>
                </a:lnTo>
                <a:lnTo>
                  <a:pt x="856344" y="763667"/>
                </a:lnTo>
                <a:lnTo>
                  <a:pt x="857478" y="761413"/>
                </a:lnTo>
                <a:lnTo>
                  <a:pt x="858612" y="758933"/>
                </a:lnTo>
                <a:lnTo>
                  <a:pt x="859292" y="756454"/>
                </a:lnTo>
                <a:lnTo>
                  <a:pt x="859746" y="753750"/>
                </a:lnTo>
                <a:lnTo>
                  <a:pt x="860199" y="750820"/>
                </a:lnTo>
                <a:lnTo>
                  <a:pt x="860426" y="747890"/>
                </a:lnTo>
                <a:lnTo>
                  <a:pt x="860426" y="695149"/>
                </a:lnTo>
                <a:lnTo>
                  <a:pt x="860199" y="691994"/>
                </a:lnTo>
                <a:lnTo>
                  <a:pt x="859746" y="689289"/>
                </a:lnTo>
                <a:lnTo>
                  <a:pt x="859292" y="686584"/>
                </a:lnTo>
                <a:lnTo>
                  <a:pt x="858612" y="684105"/>
                </a:lnTo>
                <a:lnTo>
                  <a:pt x="857478" y="681400"/>
                </a:lnTo>
                <a:lnTo>
                  <a:pt x="856344" y="678921"/>
                </a:lnTo>
                <a:lnTo>
                  <a:pt x="854983" y="676893"/>
                </a:lnTo>
                <a:lnTo>
                  <a:pt x="853623" y="674864"/>
                </a:lnTo>
                <a:lnTo>
                  <a:pt x="852035" y="673061"/>
                </a:lnTo>
                <a:lnTo>
                  <a:pt x="850221" y="671483"/>
                </a:lnTo>
                <a:lnTo>
                  <a:pt x="848180" y="669906"/>
                </a:lnTo>
                <a:lnTo>
                  <a:pt x="846139" y="668779"/>
                </a:lnTo>
                <a:lnTo>
                  <a:pt x="844098" y="667877"/>
                </a:lnTo>
                <a:lnTo>
                  <a:pt x="841830" y="667201"/>
                </a:lnTo>
                <a:lnTo>
                  <a:pt x="839562" y="666750"/>
                </a:lnTo>
                <a:lnTo>
                  <a:pt x="837294" y="666750"/>
                </a:lnTo>
                <a:lnTo>
                  <a:pt x="835026" y="666750"/>
                </a:lnTo>
                <a:close/>
                <a:moveTo>
                  <a:pt x="920727" y="611187"/>
                </a:moveTo>
                <a:lnTo>
                  <a:pt x="918437" y="611645"/>
                </a:lnTo>
                <a:lnTo>
                  <a:pt x="916146" y="612559"/>
                </a:lnTo>
                <a:lnTo>
                  <a:pt x="914085" y="613474"/>
                </a:lnTo>
                <a:lnTo>
                  <a:pt x="912024" y="614617"/>
                </a:lnTo>
                <a:lnTo>
                  <a:pt x="910191" y="615989"/>
                </a:lnTo>
                <a:lnTo>
                  <a:pt x="908359" y="617818"/>
                </a:lnTo>
                <a:lnTo>
                  <a:pt x="906756" y="619647"/>
                </a:lnTo>
                <a:lnTo>
                  <a:pt x="905381" y="621705"/>
                </a:lnTo>
                <a:lnTo>
                  <a:pt x="903778" y="623992"/>
                </a:lnTo>
                <a:lnTo>
                  <a:pt x="902862" y="626278"/>
                </a:lnTo>
                <a:lnTo>
                  <a:pt x="901946" y="628793"/>
                </a:lnTo>
                <a:lnTo>
                  <a:pt x="901029" y="631309"/>
                </a:lnTo>
                <a:lnTo>
                  <a:pt x="900571" y="634052"/>
                </a:lnTo>
                <a:lnTo>
                  <a:pt x="900113" y="636796"/>
                </a:lnTo>
                <a:lnTo>
                  <a:pt x="900113" y="639997"/>
                </a:lnTo>
                <a:lnTo>
                  <a:pt x="900113" y="693731"/>
                </a:lnTo>
                <a:lnTo>
                  <a:pt x="900113" y="696703"/>
                </a:lnTo>
                <a:lnTo>
                  <a:pt x="900571" y="699447"/>
                </a:lnTo>
                <a:lnTo>
                  <a:pt x="901029" y="702191"/>
                </a:lnTo>
                <a:lnTo>
                  <a:pt x="901946" y="704935"/>
                </a:lnTo>
                <a:lnTo>
                  <a:pt x="902862" y="707450"/>
                </a:lnTo>
                <a:lnTo>
                  <a:pt x="903778" y="709736"/>
                </a:lnTo>
                <a:lnTo>
                  <a:pt x="905381" y="712023"/>
                </a:lnTo>
                <a:lnTo>
                  <a:pt x="906756" y="714081"/>
                </a:lnTo>
                <a:lnTo>
                  <a:pt x="908359" y="716139"/>
                </a:lnTo>
                <a:lnTo>
                  <a:pt x="910191" y="717511"/>
                </a:lnTo>
                <a:lnTo>
                  <a:pt x="912024" y="719111"/>
                </a:lnTo>
                <a:lnTo>
                  <a:pt x="914085" y="720026"/>
                </a:lnTo>
                <a:lnTo>
                  <a:pt x="916146" y="721169"/>
                </a:lnTo>
                <a:lnTo>
                  <a:pt x="918437" y="721855"/>
                </a:lnTo>
                <a:lnTo>
                  <a:pt x="920727" y="722312"/>
                </a:lnTo>
                <a:lnTo>
                  <a:pt x="923018" y="722312"/>
                </a:lnTo>
                <a:lnTo>
                  <a:pt x="925537" y="722312"/>
                </a:lnTo>
                <a:lnTo>
                  <a:pt x="927828" y="721855"/>
                </a:lnTo>
                <a:lnTo>
                  <a:pt x="929889" y="721169"/>
                </a:lnTo>
                <a:lnTo>
                  <a:pt x="932180" y="720026"/>
                </a:lnTo>
                <a:lnTo>
                  <a:pt x="934241" y="719111"/>
                </a:lnTo>
                <a:lnTo>
                  <a:pt x="936073" y="717511"/>
                </a:lnTo>
                <a:lnTo>
                  <a:pt x="937677" y="716139"/>
                </a:lnTo>
                <a:lnTo>
                  <a:pt x="939509" y="714081"/>
                </a:lnTo>
                <a:lnTo>
                  <a:pt x="940883" y="712023"/>
                </a:lnTo>
                <a:lnTo>
                  <a:pt x="942257" y="709736"/>
                </a:lnTo>
                <a:lnTo>
                  <a:pt x="943403" y="707450"/>
                </a:lnTo>
                <a:lnTo>
                  <a:pt x="944319" y="704935"/>
                </a:lnTo>
                <a:lnTo>
                  <a:pt x="945235" y="702191"/>
                </a:lnTo>
                <a:lnTo>
                  <a:pt x="945693" y="699447"/>
                </a:lnTo>
                <a:lnTo>
                  <a:pt x="946151" y="696703"/>
                </a:lnTo>
                <a:lnTo>
                  <a:pt x="946151" y="693731"/>
                </a:lnTo>
                <a:lnTo>
                  <a:pt x="946151" y="639997"/>
                </a:lnTo>
                <a:lnTo>
                  <a:pt x="946151" y="636796"/>
                </a:lnTo>
                <a:lnTo>
                  <a:pt x="945693" y="634052"/>
                </a:lnTo>
                <a:lnTo>
                  <a:pt x="945235" y="631309"/>
                </a:lnTo>
                <a:lnTo>
                  <a:pt x="944319" y="628793"/>
                </a:lnTo>
                <a:lnTo>
                  <a:pt x="943403" y="626278"/>
                </a:lnTo>
                <a:lnTo>
                  <a:pt x="942257" y="623992"/>
                </a:lnTo>
                <a:lnTo>
                  <a:pt x="940883" y="621705"/>
                </a:lnTo>
                <a:lnTo>
                  <a:pt x="939509" y="619647"/>
                </a:lnTo>
                <a:lnTo>
                  <a:pt x="937677" y="617818"/>
                </a:lnTo>
                <a:lnTo>
                  <a:pt x="936073" y="615989"/>
                </a:lnTo>
                <a:lnTo>
                  <a:pt x="934241" y="614617"/>
                </a:lnTo>
                <a:lnTo>
                  <a:pt x="932180" y="613474"/>
                </a:lnTo>
                <a:lnTo>
                  <a:pt x="929889" y="612559"/>
                </a:lnTo>
                <a:lnTo>
                  <a:pt x="927828" y="611645"/>
                </a:lnTo>
                <a:lnTo>
                  <a:pt x="925537" y="611187"/>
                </a:lnTo>
                <a:lnTo>
                  <a:pt x="923018" y="611187"/>
                </a:lnTo>
                <a:lnTo>
                  <a:pt x="920727" y="611187"/>
                </a:lnTo>
                <a:close/>
                <a:moveTo>
                  <a:pt x="133351" y="585787"/>
                </a:moveTo>
                <a:lnTo>
                  <a:pt x="131310" y="586015"/>
                </a:lnTo>
                <a:lnTo>
                  <a:pt x="129269" y="586243"/>
                </a:lnTo>
                <a:lnTo>
                  <a:pt x="127228" y="586699"/>
                </a:lnTo>
                <a:lnTo>
                  <a:pt x="125413" y="587382"/>
                </a:lnTo>
                <a:lnTo>
                  <a:pt x="123599" y="588293"/>
                </a:lnTo>
                <a:lnTo>
                  <a:pt x="121785" y="589205"/>
                </a:lnTo>
                <a:lnTo>
                  <a:pt x="120197" y="590571"/>
                </a:lnTo>
                <a:lnTo>
                  <a:pt x="118836" y="591711"/>
                </a:lnTo>
                <a:lnTo>
                  <a:pt x="117476" y="593077"/>
                </a:lnTo>
                <a:lnTo>
                  <a:pt x="116115" y="594672"/>
                </a:lnTo>
                <a:lnTo>
                  <a:pt x="115208" y="596267"/>
                </a:lnTo>
                <a:lnTo>
                  <a:pt x="114528" y="598090"/>
                </a:lnTo>
                <a:lnTo>
                  <a:pt x="113620" y="599912"/>
                </a:lnTo>
                <a:lnTo>
                  <a:pt x="113167" y="601962"/>
                </a:lnTo>
                <a:lnTo>
                  <a:pt x="112940" y="603785"/>
                </a:lnTo>
                <a:lnTo>
                  <a:pt x="112713" y="605835"/>
                </a:lnTo>
                <a:lnTo>
                  <a:pt x="112713" y="665752"/>
                </a:lnTo>
                <a:lnTo>
                  <a:pt x="112940" y="667802"/>
                </a:lnTo>
                <a:lnTo>
                  <a:pt x="113167" y="669853"/>
                </a:lnTo>
                <a:lnTo>
                  <a:pt x="113620" y="671903"/>
                </a:lnTo>
                <a:lnTo>
                  <a:pt x="114528" y="673726"/>
                </a:lnTo>
                <a:lnTo>
                  <a:pt x="115208" y="675548"/>
                </a:lnTo>
                <a:lnTo>
                  <a:pt x="116115" y="677143"/>
                </a:lnTo>
                <a:lnTo>
                  <a:pt x="117476" y="678738"/>
                </a:lnTo>
                <a:lnTo>
                  <a:pt x="118836" y="680105"/>
                </a:lnTo>
                <a:lnTo>
                  <a:pt x="120197" y="681244"/>
                </a:lnTo>
                <a:lnTo>
                  <a:pt x="121785" y="682611"/>
                </a:lnTo>
                <a:lnTo>
                  <a:pt x="123599" y="683522"/>
                </a:lnTo>
                <a:lnTo>
                  <a:pt x="125413" y="684433"/>
                </a:lnTo>
                <a:lnTo>
                  <a:pt x="127228" y="685117"/>
                </a:lnTo>
                <a:lnTo>
                  <a:pt x="129269" y="685572"/>
                </a:lnTo>
                <a:lnTo>
                  <a:pt x="131310" y="685800"/>
                </a:lnTo>
                <a:lnTo>
                  <a:pt x="133351" y="685800"/>
                </a:lnTo>
                <a:lnTo>
                  <a:pt x="135619" y="685800"/>
                </a:lnTo>
                <a:lnTo>
                  <a:pt x="137660" y="685572"/>
                </a:lnTo>
                <a:lnTo>
                  <a:pt x="139701" y="685117"/>
                </a:lnTo>
                <a:lnTo>
                  <a:pt x="141515" y="684433"/>
                </a:lnTo>
                <a:lnTo>
                  <a:pt x="143329" y="683522"/>
                </a:lnTo>
                <a:lnTo>
                  <a:pt x="144917" y="682611"/>
                </a:lnTo>
                <a:lnTo>
                  <a:pt x="146504" y="681244"/>
                </a:lnTo>
                <a:lnTo>
                  <a:pt x="148092" y="680105"/>
                </a:lnTo>
                <a:lnTo>
                  <a:pt x="149226" y="678738"/>
                </a:lnTo>
                <a:lnTo>
                  <a:pt x="150586" y="677143"/>
                </a:lnTo>
                <a:lnTo>
                  <a:pt x="151494" y="675548"/>
                </a:lnTo>
                <a:lnTo>
                  <a:pt x="152628" y="673726"/>
                </a:lnTo>
                <a:lnTo>
                  <a:pt x="153081" y="671903"/>
                </a:lnTo>
                <a:lnTo>
                  <a:pt x="153535" y="669853"/>
                </a:lnTo>
                <a:lnTo>
                  <a:pt x="153988" y="667802"/>
                </a:lnTo>
                <a:lnTo>
                  <a:pt x="153988" y="665752"/>
                </a:lnTo>
                <a:lnTo>
                  <a:pt x="153988" y="605835"/>
                </a:lnTo>
                <a:lnTo>
                  <a:pt x="153988" y="603785"/>
                </a:lnTo>
                <a:lnTo>
                  <a:pt x="153535" y="601962"/>
                </a:lnTo>
                <a:lnTo>
                  <a:pt x="153081" y="599912"/>
                </a:lnTo>
                <a:lnTo>
                  <a:pt x="152628" y="598090"/>
                </a:lnTo>
                <a:lnTo>
                  <a:pt x="151494" y="596267"/>
                </a:lnTo>
                <a:lnTo>
                  <a:pt x="150586" y="594672"/>
                </a:lnTo>
                <a:lnTo>
                  <a:pt x="149226" y="593077"/>
                </a:lnTo>
                <a:lnTo>
                  <a:pt x="148092" y="591711"/>
                </a:lnTo>
                <a:lnTo>
                  <a:pt x="146504" y="590571"/>
                </a:lnTo>
                <a:lnTo>
                  <a:pt x="144917" y="589205"/>
                </a:lnTo>
                <a:lnTo>
                  <a:pt x="143329" y="588293"/>
                </a:lnTo>
                <a:lnTo>
                  <a:pt x="141515" y="587382"/>
                </a:lnTo>
                <a:lnTo>
                  <a:pt x="139701" y="586699"/>
                </a:lnTo>
                <a:lnTo>
                  <a:pt x="137660" y="586243"/>
                </a:lnTo>
                <a:lnTo>
                  <a:pt x="135619" y="586015"/>
                </a:lnTo>
                <a:lnTo>
                  <a:pt x="133351" y="585787"/>
                </a:lnTo>
                <a:close/>
                <a:moveTo>
                  <a:pt x="996840" y="554037"/>
                </a:moveTo>
                <a:lnTo>
                  <a:pt x="994628" y="554262"/>
                </a:lnTo>
                <a:lnTo>
                  <a:pt x="992417" y="554712"/>
                </a:lnTo>
                <a:lnTo>
                  <a:pt x="990205" y="555387"/>
                </a:lnTo>
                <a:lnTo>
                  <a:pt x="988215" y="556286"/>
                </a:lnTo>
                <a:lnTo>
                  <a:pt x="986225" y="557636"/>
                </a:lnTo>
                <a:lnTo>
                  <a:pt x="984456" y="558761"/>
                </a:lnTo>
                <a:lnTo>
                  <a:pt x="982686" y="560560"/>
                </a:lnTo>
                <a:lnTo>
                  <a:pt x="981138" y="562359"/>
                </a:lnTo>
                <a:lnTo>
                  <a:pt x="979590" y="564384"/>
                </a:lnTo>
                <a:lnTo>
                  <a:pt x="978264" y="566633"/>
                </a:lnTo>
                <a:lnTo>
                  <a:pt x="977379" y="568882"/>
                </a:lnTo>
                <a:lnTo>
                  <a:pt x="976273" y="571356"/>
                </a:lnTo>
                <a:lnTo>
                  <a:pt x="975610" y="573831"/>
                </a:lnTo>
                <a:lnTo>
                  <a:pt x="975168" y="576530"/>
                </a:lnTo>
                <a:lnTo>
                  <a:pt x="974725" y="579454"/>
                </a:lnTo>
                <a:lnTo>
                  <a:pt x="974725" y="582378"/>
                </a:lnTo>
                <a:lnTo>
                  <a:pt x="974725" y="635235"/>
                </a:lnTo>
                <a:lnTo>
                  <a:pt x="974725" y="638159"/>
                </a:lnTo>
                <a:lnTo>
                  <a:pt x="975168" y="640858"/>
                </a:lnTo>
                <a:lnTo>
                  <a:pt x="975610" y="643782"/>
                </a:lnTo>
                <a:lnTo>
                  <a:pt x="976273" y="646256"/>
                </a:lnTo>
                <a:lnTo>
                  <a:pt x="977379" y="648730"/>
                </a:lnTo>
                <a:lnTo>
                  <a:pt x="978264" y="651204"/>
                </a:lnTo>
                <a:lnTo>
                  <a:pt x="979590" y="653229"/>
                </a:lnTo>
                <a:lnTo>
                  <a:pt x="981138" y="655253"/>
                </a:lnTo>
                <a:lnTo>
                  <a:pt x="982686" y="657277"/>
                </a:lnTo>
                <a:lnTo>
                  <a:pt x="984456" y="658627"/>
                </a:lnTo>
                <a:lnTo>
                  <a:pt x="986225" y="660201"/>
                </a:lnTo>
                <a:lnTo>
                  <a:pt x="988215" y="661551"/>
                </a:lnTo>
                <a:lnTo>
                  <a:pt x="990205" y="662226"/>
                </a:lnTo>
                <a:lnTo>
                  <a:pt x="992417" y="662900"/>
                </a:lnTo>
                <a:lnTo>
                  <a:pt x="994628" y="663575"/>
                </a:lnTo>
                <a:lnTo>
                  <a:pt x="996840" y="663575"/>
                </a:lnTo>
                <a:lnTo>
                  <a:pt x="999272" y="663575"/>
                </a:lnTo>
                <a:lnTo>
                  <a:pt x="1001484" y="662900"/>
                </a:lnTo>
                <a:lnTo>
                  <a:pt x="1003474" y="662226"/>
                </a:lnTo>
                <a:lnTo>
                  <a:pt x="1005685" y="661551"/>
                </a:lnTo>
                <a:lnTo>
                  <a:pt x="1007676" y="660201"/>
                </a:lnTo>
                <a:lnTo>
                  <a:pt x="1009445" y="658627"/>
                </a:lnTo>
                <a:lnTo>
                  <a:pt x="1010993" y="657277"/>
                </a:lnTo>
                <a:lnTo>
                  <a:pt x="1012541" y="655253"/>
                </a:lnTo>
                <a:lnTo>
                  <a:pt x="1014089" y="653229"/>
                </a:lnTo>
                <a:lnTo>
                  <a:pt x="1015416" y="651204"/>
                </a:lnTo>
                <a:lnTo>
                  <a:pt x="1016522" y="648730"/>
                </a:lnTo>
                <a:lnTo>
                  <a:pt x="1017406" y="646256"/>
                </a:lnTo>
                <a:lnTo>
                  <a:pt x="1018291" y="643782"/>
                </a:lnTo>
                <a:lnTo>
                  <a:pt x="1018733" y="640858"/>
                </a:lnTo>
                <a:lnTo>
                  <a:pt x="1019175" y="638159"/>
                </a:lnTo>
                <a:lnTo>
                  <a:pt x="1019175" y="635235"/>
                </a:lnTo>
                <a:lnTo>
                  <a:pt x="1019175" y="582378"/>
                </a:lnTo>
                <a:lnTo>
                  <a:pt x="1019175" y="579454"/>
                </a:lnTo>
                <a:lnTo>
                  <a:pt x="1018733" y="576530"/>
                </a:lnTo>
                <a:lnTo>
                  <a:pt x="1018291" y="573831"/>
                </a:lnTo>
                <a:lnTo>
                  <a:pt x="1017406" y="571356"/>
                </a:lnTo>
                <a:lnTo>
                  <a:pt x="1016522" y="568882"/>
                </a:lnTo>
                <a:lnTo>
                  <a:pt x="1015416" y="566633"/>
                </a:lnTo>
                <a:lnTo>
                  <a:pt x="1014089" y="564384"/>
                </a:lnTo>
                <a:lnTo>
                  <a:pt x="1012541" y="562359"/>
                </a:lnTo>
                <a:lnTo>
                  <a:pt x="1010993" y="560560"/>
                </a:lnTo>
                <a:lnTo>
                  <a:pt x="1009445" y="558761"/>
                </a:lnTo>
                <a:lnTo>
                  <a:pt x="1007676" y="557636"/>
                </a:lnTo>
                <a:lnTo>
                  <a:pt x="1005685" y="556286"/>
                </a:lnTo>
                <a:lnTo>
                  <a:pt x="1003474" y="555387"/>
                </a:lnTo>
                <a:lnTo>
                  <a:pt x="1001484" y="554712"/>
                </a:lnTo>
                <a:lnTo>
                  <a:pt x="999272" y="554262"/>
                </a:lnTo>
                <a:lnTo>
                  <a:pt x="996840" y="554037"/>
                </a:lnTo>
                <a:close/>
                <a:moveTo>
                  <a:pt x="68263" y="528637"/>
                </a:moveTo>
                <a:lnTo>
                  <a:pt x="64089" y="528863"/>
                </a:lnTo>
                <a:lnTo>
                  <a:pt x="60379" y="529766"/>
                </a:lnTo>
                <a:lnTo>
                  <a:pt x="56901" y="531119"/>
                </a:lnTo>
                <a:lnTo>
                  <a:pt x="53886" y="532925"/>
                </a:lnTo>
                <a:lnTo>
                  <a:pt x="52495" y="533827"/>
                </a:lnTo>
                <a:lnTo>
                  <a:pt x="51335" y="534956"/>
                </a:lnTo>
                <a:lnTo>
                  <a:pt x="50176" y="535858"/>
                </a:lnTo>
                <a:lnTo>
                  <a:pt x="49480" y="537212"/>
                </a:lnTo>
                <a:lnTo>
                  <a:pt x="48785" y="538340"/>
                </a:lnTo>
                <a:lnTo>
                  <a:pt x="48089" y="539920"/>
                </a:lnTo>
                <a:lnTo>
                  <a:pt x="47857" y="541274"/>
                </a:lnTo>
                <a:lnTo>
                  <a:pt x="47625" y="542628"/>
                </a:lnTo>
                <a:lnTo>
                  <a:pt x="47625" y="604909"/>
                </a:lnTo>
                <a:lnTo>
                  <a:pt x="47857" y="606489"/>
                </a:lnTo>
                <a:lnTo>
                  <a:pt x="48089" y="607617"/>
                </a:lnTo>
                <a:lnTo>
                  <a:pt x="48785" y="609196"/>
                </a:lnTo>
                <a:lnTo>
                  <a:pt x="49480" y="610550"/>
                </a:lnTo>
                <a:lnTo>
                  <a:pt x="50176" y="611679"/>
                </a:lnTo>
                <a:lnTo>
                  <a:pt x="51335" y="612807"/>
                </a:lnTo>
                <a:lnTo>
                  <a:pt x="52495" y="613935"/>
                </a:lnTo>
                <a:lnTo>
                  <a:pt x="53886" y="615063"/>
                </a:lnTo>
                <a:lnTo>
                  <a:pt x="56901" y="616417"/>
                </a:lnTo>
                <a:lnTo>
                  <a:pt x="60379" y="617997"/>
                </a:lnTo>
                <a:lnTo>
                  <a:pt x="64089" y="618674"/>
                </a:lnTo>
                <a:lnTo>
                  <a:pt x="68263" y="619125"/>
                </a:lnTo>
                <a:lnTo>
                  <a:pt x="72437" y="618674"/>
                </a:lnTo>
                <a:lnTo>
                  <a:pt x="76379" y="617997"/>
                </a:lnTo>
                <a:lnTo>
                  <a:pt x="79857" y="616417"/>
                </a:lnTo>
                <a:lnTo>
                  <a:pt x="83103" y="615063"/>
                </a:lnTo>
                <a:lnTo>
                  <a:pt x="84263" y="613935"/>
                </a:lnTo>
                <a:lnTo>
                  <a:pt x="85422" y="612807"/>
                </a:lnTo>
                <a:lnTo>
                  <a:pt x="86350" y="611679"/>
                </a:lnTo>
                <a:lnTo>
                  <a:pt x="87509" y="610550"/>
                </a:lnTo>
                <a:lnTo>
                  <a:pt x="87973" y="609196"/>
                </a:lnTo>
                <a:lnTo>
                  <a:pt x="88436" y="607617"/>
                </a:lnTo>
                <a:lnTo>
                  <a:pt x="88668" y="606489"/>
                </a:lnTo>
                <a:lnTo>
                  <a:pt x="88900" y="604909"/>
                </a:lnTo>
                <a:lnTo>
                  <a:pt x="88900" y="542628"/>
                </a:lnTo>
                <a:lnTo>
                  <a:pt x="88668" y="541274"/>
                </a:lnTo>
                <a:lnTo>
                  <a:pt x="88436" y="539920"/>
                </a:lnTo>
                <a:lnTo>
                  <a:pt x="87973" y="538340"/>
                </a:lnTo>
                <a:lnTo>
                  <a:pt x="87509" y="537212"/>
                </a:lnTo>
                <a:lnTo>
                  <a:pt x="86350" y="535858"/>
                </a:lnTo>
                <a:lnTo>
                  <a:pt x="85422" y="534956"/>
                </a:lnTo>
                <a:lnTo>
                  <a:pt x="84263" y="533827"/>
                </a:lnTo>
                <a:lnTo>
                  <a:pt x="83103" y="532925"/>
                </a:lnTo>
                <a:lnTo>
                  <a:pt x="79857" y="531119"/>
                </a:lnTo>
                <a:lnTo>
                  <a:pt x="76379" y="529766"/>
                </a:lnTo>
                <a:lnTo>
                  <a:pt x="72437" y="528863"/>
                </a:lnTo>
                <a:lnTo>
                  <a:pt x="68263" y="528637"/>
                </a:lnTo>
                <a:close/>
                <a:moveTo>
                  <a:pt x="596735" y="372180"/>
                </a:moveTo>
                <a:lnTo>
                  <a:pt x="608513" y="374222"/>
                </a:lnTo>
                <a:lnTo>
                  <a:pt x="619612" y="376265"/>
                </a:lnTo>
                <a:lnTo>
                  <a:pt x="629804" y="378762"/>
                </a:lnTo>
                <a:lnTo>
                  <a:pt x="639090" y="381259"/>
                </a:lnTo>
                <a:lnTo>
                  <a:pt x="647697" y="383983"/>
                </a:lnTo>
                <a:lnTo>
                  <a:pt x="655172" y="387161"/>
                </a:lnTo>
                <a:lnTo>
                  <a:pt x="661967" y="390111"/>
                </a:lnTo>
                <a:lnTo>
                  <a:pt x="665138" y="391927"/>
                </a:lnTo>
                <a:lnTo>
                  <a:pt x="667856" y="393743"/>
                </a:lnTo>
                <a:lnTo>
                  <a:pt x="672839" y="397148"/>
                </a:lnTo>
                <a:lnTo>
                  <a:pt x="677142" y="401007"/>
                </a:lnTo>
                <a:lnTo>
                  <a:pt x="679181" y="402823"/>
                </a:lnTo>
                <a:lnTo>
                  <a:pt x="680993" y="404865"/>
                </a:lnTo>
                <a:lnTo>
                  <a:pt x="682805" y="406908"/>
                </a:lnTo>
                <a:lnTo>
                  <a:pt x="683937" y="408724"/>
                </a:lnTo>
                <a:lnTo>
                  <a:pt x="685296" y="410767"/>
                </a:lnTo>
                <a:lnTo>
                  <a:pt x="686429" y="413037"/>
                </a:lnTo>
                <a:lnTo>
                  <a:pt x="687335" y="415080"/>
                </a:lnTo>
                <a:lnTo>
                  <a:pt x="688241" y="417350"/>
                </a:lnTo>
                <a:lnTo>
                  <a:pt x="688694" y="419620"/>
                </a:lnTo>
                <a:lnTo>
                  <a:pt x="689373" y="421889"/>
                </a:lnTo>
                <a:lnTo>
                  <a:pt x="689600" y="424386"/>
                </a:lnTo>
                <a:lnTo>
                  <a:pt x="689600" y="426656"/>
                </a:lnTo>
                <a:lnTo>
                  <a:pt x="689373" y="429607"/>
                </a:lnTo>
                <a:lnTo>
                  <a:pt x="688920" y="432104"/>
                </a:lnTo>
                <a:lnTo>
                  <a:pt x="688467" y="434601"/>
                </a:lnTo>
                <a:lnTo>
                  <a:pt x="687788" y="437097"/>
                </a:lnTo>
                <a:lnTo>
                  <a:pt x="687108" y="439594"/>
                </a:lnTo>
                <a:lnTo>
                  <a:pt x="685749" y="442091"/>
                </a:lnTo>
                <a:lnTo>
                  <a:pt x="684390" y="444815"/>
                </a:lnTo>
                <a:lnTo>
                  <a:pt x="683031" y="447085"/>
                </a:lnTo>
                <a:lnTo>
                  <a:pt x="681219" y="449355"/>
                </a:lnTo>
                <a:lnTo>
                  <a:pt x="679407" y="451625"/>
                </a:lnTo>
                <a:lnTo>
                  <a:pt x="677369" y="453894"/>
                </a:lnTo>
                <a:lnTo>
                  <a:pt x="674877" y="456164"/>
                </a:lnTo>
                <a:lnTo>
                  <a:pt x="672386" y="457980"/>
                </a:lnTo>
                <a:lnTo>
                  <a:pt x="669894" y="460477"/>
                </a:lnTo>
                <a:lnTo>
                  <a:pt x="663779" y="464336"/>
                </a:lnTo>
                <a:lnTo>
                  <a:pt x="656984" y="468195"/>
                </a:lnTo>
                <a:lnTo>
                  <a:pt x="649962" y="471372"/>
                </a:lnTo>
                <a:lnTo>
                  <a:pt x="642035" y="474550"/>
                </a:lnTo>
                <a:lnTo>
                  <a:pt x="634107" y="477274"/>
                </a:lnTo>
                <a:lnTo>
                  <a:pt x="625501" y="479544"/>
                </a:lnTo>
                <a:lnTo>
                  <a:pt x="616441" y="481587"/>
                </a:lnTo>
                <a:lnTo>
                  <a:pt x="606928" y="483176"/>
                </a:lnTo>
                <a:lnTo>
                  <a:pt x="596735" y="484311"/>
                </a:lnTo>
                <a:lnTo>
                  <a:pt x="596735" y="372180"/>
                </a:lnTo>
                <a:close/>
                <a:moveTo>
                  <a:pt x="517234" y="178561"/>
                </a:moveTo>
                <a:lnTo>
                  <a:pt x="517234" y="277753"/>
                </a:lnTo>
                <a:lnTo>
                  <a:pt x="508627" y="275711"/>
                </a:lnTo>
                <a:lnTo>
                  <a:pt x="500473" y="273441"/>
                </a:lnTo>
                <a:lnTo>
                  <a:pt x="492999" y="271171"/>
                </a:lnTo>
                <a:lnTo>
                  <a:pt x="486204" y="268674"/>
                </a:lnTo>
                <a:lnTo>
                  <a:pt x="479635" y="265950"/>
                </a:lnTo>
                <a:lnTo>
                  <a:pt x="473747" y="262772"/>
                </a:lnTo>
                <a:lnTo>
                  <a:pt x="468537" y="259822"/>
                </a:lnTo>
                <a:lnTo>
                  <a:pt x="464007" y="256871"/>
                </a:lnTo>
                <a:lnTo>
                  <a:pt x="459704" y="253466"/>
                </a:lnTo>
                <a:lnTo>
                  <a:pt x="456080" y="249834"/>
                </a:lnTo>
                <a:lnTo>
                  <a:pt x="453135" y="246656"/>
                </a:lnTo>
                <a:lnTo>
                  <a:pt x="450870" y="243025"/>
                </a:lnTo>
                <a:lnTo>
                  <a:pt x="448832" y="239620"/>
                </a:lnTo>
                <a:lnTo>
                  <a:pt x="447473" y="235761"/>
                </a:lnTo>
                <a:lnTo>
                  <a:pt x="446567" y="232356"/>
                </a:lnTo>
                <a:lnTo>
                  <a:pt x="446340" y="228497"/>
                </a:lnTo>
                <a:lnTo>
                  <a:pt x="446567" y="224185"/>
                </a:lnTo>
                <a:lnTo>
                  <a:pt x="447020" y="222142"/>
                </a:lnTo>
                <a:lnTo>
                  <a:pt x="447473" y="220099"/>
                </a:lnTo>
                <a:lnTo>
                  <a:pt x="449058" y="216240"/>
                </a:lnTo>
                <a:lnTo>
                  <a:pt x="451097" y="212381"/>
                </a:lnTo>
                <a:lnTo>
                  <a:pt x="453815" y="208750"/>
                </a:lnTo>
                <a:lnTo>
                  <a:pt x="457212" y="204891"/>
                </a:lnTo>
                <a:lnTo>
                  <a:pt x="461289" y="201486"/>
                </a:lnTo>
                <a:lnTo>
                  <a:pt x="465366" y="197854"/>
                </a:lnTo>
                <a:lnTo>
                  <a:pt x="470576" y="194677"/>
                </a:lnTo>
                <a:lnTo>
                  <a:pt x="476012" y="191499"/>
                </a:lnTo>
                <a:lnTo>
                  <a:pt x="481900" y="188775"/>
                </a:lnTo>
                <a:lnTo>
                  <a:pt x="488242" y="186051"/>
                </a:lnTo>
                <a:lnTo>
                  <a:pt x="494811" y="183781"/>
                </a:lnTo>
                <a:lnTo>
                  <a:pt x="501832" y="181738"/>
                </a:lnTo>
                <a:lnTo>
                  <a:pt x="509307" y="179922"/>
                </a:lnTo>
                <a:lnTo>
                  <a:pt x="517234" y="178561"/>
                </a:lnTo>
                <a:close/>
                <a:moveTo>
                  <a:pt x="517234" y="87312"/>
                </a:moveTo>
                <a:lnTo>
                  <a:pt x="517234" y="115458"/>
                </a:lnTo>
                <a:lnTo>
                  <a:pt x="505456" y="116366"/>
                </a:lnTo>
                <a:lnTo>
                  <a:pt x="494131" y="117274"/>
                </a:lnTo>
                <a:lnTo>
                  <a:pt x="483033" y="118409"/>
                </a:lnTo>
                <a:lnTo>
                  <a:pt x="472388" y="119771"/>
                </a:lnTo>
                <a:lnTo>
                  <a:pt x="461969" y="121360"/>
                </a:lnTo>
                <a:lnTo>
                  <a:pt x="451550" y="123176"/>
                </a:lnTo>
                <a:lnTo>
                  <a:pt x="441810" y="125219"/>
                </a:lnTo>
                <a:lnTo>
                  <a:pt x="432297" y="127489"/>
                </a:lnTo>
                <a:lnTo>
                  <a:pt x="422784" y="129759"/>
                </a:lnTo>
                <a:lnTo>
                  <a:pt x="413724" y="132482"/>
                </a:lnTo>
                <a:lnTo>
                  <a:pt x="405344" y="135206"/>
                </a:lnTo>
                <a:lnTo>
                  <a:pt x="396737" y="138384"/>
                </a:lnTo>
                <a:lnTo>
                  <a:pt x="388583" y="141562"/>
                </a:lnTo>
                <a:lnTo>
                  <a:pt x="380882" y="145194"/>
                </a:lnTo>
                <a:lnTo>
                  <a:pt x="373181" y="148598"/>
                </a:lnTo>
                <a:lnTo>
                  <a:pt x="365933" y="152684"/>
                </a:lnTo>
                <a:lnTo>
                  <a:pt x="359138" y="156770"/>
                </a:lnTo>
                <a:lnTo>
                  <a:pt x="352570" y="160856"/>
                </a:lnTo>
                <a:lnTo>
                  <a:pt x="346681" y="165168"/>
                </a:lnTo>
                <a:lnTo>
                  <a:pt x="341245" y="169708"/>
                </a:lnTo>
                <a:lnTo>
                  <a:pt x="336035" y="174248"/>
                </a:lnTo>
                <a:lnTo>
                  <a:pt x="331505" y="178788"/>
                </a:lnTo>
                <a:lnTo>
                  <a:pt x="327202" y="183554"/>
                </a:lnTo>
                <a:lnTo>
                  <a:pt x="323352" y="188548"/>
                </a:lnTo>
                <a:lnTo>
                  <a:pt x="319954" y="193315"/>
                </a:lnTo>
                <a:lnTo>
                  <a:pt x="317236" y="198762"/>
                </a:lnTo>
                <a:lnTo>
                  <a:pt x="314745" y="203756"/>
                </a:lnTo>
                <a:lnTo>
                  <a:pt x="312706" y="209204"/>
                </a:lnTo>
                <a:lnTo>
                  <a:pt x="311347" y="214651"/>
                </a:lnTo>
                <a:lnTo>
                  <a:pt x="309988" y="220326"/>
                </a:lnTo>
                <a:lnTo>
                  <a:pt x="309535" y="226001"/>
                </a:lnTo>
                <a:lnTo>
                  <a:pt x="309309" y="231675"/>
                </a:lnTo>
                <a:lnTo>
                  <a:pt x="309535" y="237577"/>
                </a:lnTo>
                <a:lnTo>
                  <a:pt x="309988" y="243479"/>
                </a:lnTo>
                <a:lnTo>
                  <a:pt x="310894" y="248926"/>
                </a:lnTo>
                <a:lnTo>
                  <a:pt x="312253" y="254147"/>
                </a:lnTo>
                <a:lnTo>
                  <a:pt x="314065" y="259595"/>
                </a:lnTo>
                <a:lnTo>
                  <a:pt x="316330" y="264815"/>
                </a:lnTo>
                <a:lnTo>
                  <a:pt x="318822" y="269809"/>
                </a:lnTo>
                <a:lnTo>
                  <a:pt x="321766" y="275030"/>
                </a:lnTo>
                <a:lnTo>
                  <a:pt x="325164" y="279796"/>
                </a:lnTo>
                <a:lnTo>
                  <a:pt x="328787" y="284563"/>
                </a:lnTo>
                <a:lnTo>
                  <a:pt x="332864" y="289330"/>
                </a:lnTo>
                <a:lnTo>
                  <a:pt x="337394" y="293869"/>
                </a:lnTo>
                <a:lnTo>
                  <a:pt x="342151" y="298409"/>
                </a:lnTo>
                <a:lnTo>
                  <a:pt x="347587" y="302722"/>
                </a:lnTo>
                <a:lnTo>
                  <a:pt x="353249" y="307035"/>
                </a:lnTo>
                <a:lnTo>
                  <a:pt x="359365" y="311120"/>
                </a:lnTo>
                <a:lnTo>
                  <a:pt x="365933" y="315206"/>
                </a:lnTo>
                <a:lnTo>
                  <a:pt x="372728" y="318838"/>
                </a:lnTo>
                <a:lnTo>
                  <a:pt x="380203" y="322697"/>
                </a:lnTo>
                <a:lnTo>
                  <a:pt x="388130" y="326328"/>
                </a:lnTo>
                <a:lnTo>
                  <a:pt x="396511" y="329733"/>
                </a:lnTo>
                <a:lnTo>
                  <a:pt x="404891" y="333365"/>
                </a:lnTo>
                <a:lnTo>
                  <a:pt x="414404" y="336316"/>
                </a:lnTo>
                <a:lnTo>
                  <a:pt x="423917" y="339721"/>
                </a:lnTo>
                <a:lnTo>
                  <a:pt x="433883" y="342671"/>
                </a:lnTo>
                <a:lnTo>
                  <a:pt x="444528" y="345395"/>
                </a:lnTo>
                <a:lnTo>
                  <a:pt x="455627" y="348119"/>
                </a:lnTo>
                <a:lnTo>
                  <a:pt x="466952" y="350843"/>
                </a:lnTo>
                <a:lnTo>
                  <a:pt x="478729" y="353340"/>
                </a:lnTo>
                <a:lnTo>
                  <a:pt x="491187" y="355610"/>
                </a:lnTo>
                <a:lnTo>
                  <a:pt x="504097" y="357879"/>
                </a:lnTo>
                <a:lnTo>
                  <a:pt x="517234" y="359922"/>
                </a:lnTo>
                <a:lnTo>
                  <a:pt x="517234" y="480225"/>
                </a:lnTo>
                <a:lnTo>
                  <a:pt x="509760" y="478409"/>
                </a:lnTo>
                <a:lnTo>
                  <a:pt x="502738" y="476139"/>
                </a:lnTo>
                <a:lnTo>
                  <a:pt x="495717" y="473415"/>
                </a:lnTo>
                <a:lnTo>
                  <a:pt x="488922" y="470464"/>
                </a:lnTo>
                <a:lnTo>
                  <a:pt x="482353" y="467514"/>
                </a:lnTo>
                <a:lnTo>
                  <a:pt x="475785" y="463882"/>
                </a:lnTo>
                <a:lnTo>
                  <a:pt x="469443" y="460023"/>
                </a:lnTo>
                <a:lnTo>
                  <a:pt x="463554" y="456164"/>
                </a:lnTo>
                <a:lnTo>
                  <a:pt x="457665" y="451852"/>
                </a:lnTo>
                <a:lnTo>
                  <a:pt x="452456" y="447539"/>
                </a:lnTo>
                <a:lnTo>
                  <a:pt x="447246" y="442772"/>
                </a:lnTo>
                <a:lnTo>
                  <a:pt x="442943" y="437778"/>
                </a:lnTo>
                <a:lnTo>
                  <a:pt x="439319" y="432785"/>
                </a:lnTo>
                <a:lnTo>
                  <a:pt x="435695" y="427564"/>
                </a:lnTo>
                <a:lnTo>
                  <a:pt x="432977" y="422116"/>
                </a:lnTo>
                <a:lnTo>
                  <a:pt x="430485" y="416442"/>
                </a:lnTo>
                <a:lnTo>
                  <a:pt x="287338" y="424386"/>
                </a:lnTo>
                <a:lnTo>
                  <a:pt x="289603" y="431650"/>
                </a:lnTo>
                <a:lnTo>
                  <a:pt x="292095" y="438232"/>
                </a:lnTo>
                <a:lnTo>
                  <a:pt x="294813" y="445042"/>
                </a:lnTo>
                <a:lnTo>
                  <a:pt x="298210" y="451171"/>
                </a:lnTo>
                <a:lnTo>
                  <a:pt x="301608" y="457299"/>
                </a:lnTo>
                <a:lnTo>
                  <a:pt x="305685" y="463428"/>
                </a:lnTo>
                <a:lnTo>
                  <a:pt x="309762" y="469102"/>
                </a:lnTo>
                <a:lnTo>
                  <a:pt x="314518" y="474777"/>
                </a:lnTo>
                <a:lnTo>
                  <a:pt x="319275" y="479998"/>
                </a:lnTo>
                <a:lnTo>
                  <a:pt x="324711" y="485445"/>
                </a:lnTo>
                <a:lnTo>
                  <a:pt x="330146" y="490212"/>
                </a:lnTo>
                <a:lnTo>
                  <a:pt x="336035" y="494979"/>
                </a:lnTo>
                <a:lnTo>
                  <a:pt x="342151" y="499519"/>
                </a:lnTo>
                <a:lnTo>
                  <a:pt x="348719" y="504058"/>
                </a:lnTo>
                <a:lnTo>
                  <a:pt x="355514" y="508144"/>
                </a:lnTo>
                <a:lnTo>
                  <a:pt x="362989" y="512230"/>
                </a:lnTo>
                <a:lnTo>
                  <a:pt x="370463" y="515862"/>
                </a:lnTo>
                <a:lnTo>
                  <a:pt x="378391" y="519493"/>
                </a:lnTo>
                <a:lnTo>
                  <a:pt x="386318" y="523125"/>
                </a:lnTo>
                <a:lnTo>
                  <a:pt x="394925" y="526076"/>
                </a:lnTo>
                <a:lnTo>
                  <a:pt x="403532" y="529027"/>
                </a:lnTo>
                <a:lnTo>
                  <a:pt x="412365" y="531751"/>
                </a:lnTo>
                <a:lnTo>
                  <a:pt x="421652" y="534701"/>
                </a:lnTo>
                <a:lnTo>
                  <a:pt x="431165" y="536971"/>
                </a:lnTo>
                <a:lnTo>
                  <a:pt x="441131" y="539241"/>
                </a:lnTo>
                <a:lnTo>
                  <a:pt x="450870" y="541284"/>
                </a:lnTo>
                <a:lnTo>
                  <a:pt x="461289" y="542873"/>
                </a:lnTo>
                <a:lnTo>
                  <a:pt x="471935" y="544689"/>
                </a:lnTo>
                <a:lnTo>
                  <a:pt x="482806" y="546278"/>
                </a:lnTo>
                <a:lnTo>
                  <a:pt x="493905" y="547186"/>
                </a:lnTo>
                <a:lnTo>
                  <a:pt x="505456" y="548548"/>
                </a:lnTo>
                <a:lnTo>
                  <a:pt x="517234" y="549228"/>
                </a:lnTo>
                <a:lnTo>
                  <a:pt x="517234" y="601662"/>
                </a:lnTo>
                <a:lnTo>
                  <a:pt x="596735" y="601662"/>
                </a:lnTo>
                <a:lnTo>
                  <a:pt x="596735" y="547867"/>
                </a:lnTo>
                <a:lnTo>
                  <a:pt x="609872" y="546732"/>
                </a:lnTo>
                <a:lnTo>
                  <a:pt x="622783" y="545597"/>
                </a:lnTo>
                <a:lnTo>
                  <a:pt x="635240" y="544008"/>
                </a:lnTo>
                <a:lnTo>
                  <a:pt x="647471" y="542192"/>
                </a:lnTo>
                <a:lnTo>
                  <a:pt x="659022" y="540149"/>
                </a:lnTo>
                <a:lnTo>
                  <a:pt x="670347" y="537879"/>
                </a:lnTo>
                <a:lnTo>
                  <a:pt x="681446" y="535609"/>
                </a:lnTo>
                <a:lnTo>
                  <a:pt x="692091" y="532886"/>
                </a:lnTo>
                <a:lnTo>
                  <a:pt x="702284" y="530162"/>
                </a:lnTo>
                <a:lnTo>
                  <a:pt x="712249" y="526984"/>
                </a:lnTo>
                <a:lnTo>
                  <a:pt x="721762" y="523806"/>
                </a:lnTo>
                <a:lnTo>
                  <a:pt x="730822" y="520174"/>
                </a:lnTo>
                <a:lnTo>
                  <a:pt x="739656" y="516543"/>
                </a:lnTo>
                <a:lnTo>
                  <a:pt x="748036" y="512684"/>
                </a:lnTo>
                <a:lnTo>
                  <a:pt x="755964" y="508371"/>
                </a:lnTo>
                <a:lnTo>
                  <a:pt x="763891" y="504058"/>
                </a:lnTo>
                <a:lnTo>
                  <a:pt x="771139" y="499519"/>
                </a:lnTo>
                <a:lnTo>
                  <a:pt x="777934" y="494979"/>
                </a:lnTo>
                <a:lnTo>
                  <a:pt x="784276" y="490212"/>
                </a:lnTo>
                <a:lnTo>
                  <a:pt x="790165" y="485445"/>
                </a:lnTo>
                <a:lnTo>
                  <a:pt x="795601" y="480225"/>
                </a:lnTo>
                <a:lnTo>
                  <a:pt x="800357" y="475004"/>
                </a:lnTo>
                <a:lnTo>
                  <a:pt x="804887" y="469783"/>
                </a:lnTo>
                <a:lnTo>
                  <a:pt x="808964" y="464336"/>
                </a:lnTo>
                <a:lnTo>
                  <a:pt x="812588" y="458888"/>
                </a:lnTo>
                <a:lnTo>
                  <a:pt x="815533" y="453213"/>
                </a:lnTo>
                <a:lnTo>
                  <a:pt x="818024" y="447539"/>
                </a:lnTo>
                <a:lnTo>
                  <a:pt x="820063" y="441410"/>
                </a:lnTo>
                <a:lnTo>
                  <a:pt x="821875" y="435282"/>
                </a:lnTo>
                <a:lnTo>
                  <a:pt x="823007" y="429380"/>
                </a:lnTo>
                <a:lnTo>
                  <a:pt x="823687" y="423024"/>
                </a:lnTo>
                <a:lnTo>
                  <a:pt x="823913" y="416442"/>
                </a:lnTo>
                <a:lnTo>
                  <a:pt x="823913" y="410540"/>
                </a:lnTo>
                <a:lnTo>
                  <a:pt x="823007" y="405092"/>
                </a:lnTo>
                <a:lnTo>
                  <a:pt x="822328" y="399418"/>
                </a:lnTo>
                <a:lnTo>
                  <a:pt x="820742" y="394197"/>
                </a:lnTo>
                <a:lnTo>
                  <a:pt x="819383" y="388976"/>
                </a:lnTo>
                <a:lnTo>
                  <a:pt x="817345" y="383756"/>
                </a:lnTo>
                <a:lnTo>
                  <a:pt x="814853" y="378762"/>
                </a:lnTo>
                <a:lnTo>
                  <a:pt x="811909" y="373995"/>
                </a:lnTo>
                <a:lnTo>
                  <a:pt x="808738" y="369456"/>
                </a:lnTo>
                <a:lnTo>
                  <a:pt x="805114" y="364916"/>
                </a:lnTo>
                <a:lnTo>
                  <a:pt x="801490" y="360376"/>
                </a:lnTo>
                <a:lnTo>
                  <a:pt x="797186" y="356064"/>
                </a:lnTo>
                <a:lnTo>
                  <a:pt x="792430" y="351751"/>
                </a:lnTo>
                <a:lnTo>
                  <a:pt x="787220" y="347665"/>
                </a:lnTo>
                <a:lnTo>
                  <a:pt x="782011" y="343806"/>
                </a:lnTo>
                <a:lnTo>
                  <a:pt x="776122" y="340175"/>
                </a:lnTo>
                <a:lnTo>
                  <a:pt x="770007" y="336316"/>
                </a:lnTo>
                <a:lnTo>
                  <a:pt x="762759" y="332684"/>
                </a:lnTo>
                <a:lnTo>
                  <a:pt x="755284" y="329279"/>
                </a:lnTo>
                <a:lnTo>
                  <a:pt x="746904" y="325874"/>
                </a:lnTo>
                <a:lnTo>
                  <a:pt x="738070" y="322697"/>
                </a:lnTo>
                <a:lnTo>
                  <a:pt x="728557" y="319519"/>
                </a:lnTo>
                <a:lnTo>
                  <a:pt x="718138" y="316114"/>
                </a:lnTo>
                <a:lnTo>
                  <a:pt x="707493" y="313163"/>
                </a:lnTo>
                <a:lnTo>
                  <a:pt x="695715" y="309985"/>
                </a:lnTo>
                <a:lnTo>
                  <a:pt x="683711" y="307262"/>
                </a:lnTo>
                <a:lnTo>
                  <a:pt x="670800" y="304538"/>
                </a:lnTo>
                <a:lnTo>
                  <a:pt x="657210" y="301814"/>
                </a:lnTo>
                <a:lnTo>
                  <a:pt x="643167" y="298863"/>
                </a:lnTo>
                <a:lnTo>
                  <a:pt x="628219" y="296366"/>
                </a:lnTo>
                <a:lnTo>
                  <a:pt x="612817" y="293869"/>
                </a:lnTo>
                <a:lnTo>
                  <a:pt x="596735" y="291600"/>
                </a:lnTo>
                <a:lnTo>
                  <a:pt x="596735" y="179242"/>
                </a:lnTo>
                <a:lnTo>
                  <a:pt x="603304" y="180830"/>
                </a:lnTo>
                <a:lnTo>
                  <a:pt x="609419" y="182419"/>
                </a:lnTo>
                <a:lnTo>
                  <a:pt x="615082" y="184462"/>
                </a:lnTo>
                <a:lnTo>
                  <a:pt x="620744" y="186505"/>
                </a:lnTo>
                <a:lnTo>
                  <a:pt x="625954" y="188775"/>
                </a:lnTo>
                <a:lnTo>
                  <a:pt x="631163" y="191272"/>
                </a:lnTo>
                <a:lnTo>
                  <a:pt x="635693" y="193769"/>
                </a:lnTo>
                <a:lnTo>
                  <a:pt x="639770" y="196719"/>
                </a:lnTo>
                <a:lnTo>
                  <a:pt x="643620" y="199670"/>
                </a:lnTo>
                <a:lnTo>
                  <a:pt x="647471" y="202848"/>
                </a:lnTo>
                <a:lnTo>
                  <a:pt x="650642" y="206253"/>
                </a:lnTo>
                <a:lnTo>
                  <a:pt x="653813" y="209431"/>
                </a:lnTo>
                <a:lnTo>
                  <a:pt x="656531" y="213289"/>
                </a:lnTo>
                <a:lnTo>
                  <a:pt x="658796" y="217148"/>
                </a:lnTo>
                <a:lnTo>
                  <a:pt x="660834" y="221234"/>
                </a:lnTo>
                <a:lnTo>
                  <a:pt x="662646" y="225093"/>
                </a:lnTo>
                <a:lnTo>
                  <a:pt x="801490" y="215559"/>
                </a:lnTo>
                <a:lnTo>
                  <a:pt x="799451" y="210339"/>
                </a:lnTo>
                <a:lnTo>
                  <a:pt x="797413" y="205118"/>
                </a:lnTo>
                <a:lnTo>
                  <a:pt x="794921" y="200124"/>
                </a:lnTo>
                <a:lnTo>
                  <a:pt x="791750" y="195131"/>
                </a:lnTo>
                <a:lnTo>
                  <a:pt x="788806" y="190591"/>
                </a:lnTo>
                <a:lnTo>
                  <a:pt x="785635" y="185824"/>
                </a:lnTo>
                <a:lnTo>
                  <a:pt x="781785" y="181284"/>
                </a:lnTo>
                <a:lnTo>
                  <a:pt x="777708" y="176972"/>
                </a:lnTo>
                <a:lnTo>
                  <a:pt x="773404" y="172659"/>
                </a:lnTo>
                <a:lnTo>
                  <a:pt x="768874" y="168573"/>
                </a:lnTo>
                <a:lnTo>
                  <a:pt x="764118" y="164487"/>
                </a:lnTo>
                <a:lnTo>
                  <a:pt x="759135" y="160856"/>
                </a:lnTo>
                <a:lnTo>
                  <a:pt x="753472" y="157224"/>
                </a:lnTo>
                <a:lnTo>
                  <a:pt x="748036" y="153592"/>
                </a:lnTo>
                <a:lnTo>
                  <a:pt x="741921" y="150187"/>
                </a:lnTo>
                <a:lnTo>
                  <a:pt x="735579" y="146783"/>
                </a:lnTo>
                <a:lnTo>
                  <a:pt x="729010" y="143832"/>
                </a:lnTo>
                <a:lnTo>
                  <a:pt x="721989" y="140881"/>
                </a:lnTo>
                <a:lnTo>
                  <a:pt x="714967" y="137930"/>
                </a:lnTo>
                <a:lnTo>
                  <a:pt x="707719" y="135206"/>
                </a:lnTo>
                <a:lnTo>
                  <a:pt x="699792" y="132709"/>
                </a:lnTo>
                <a:lnTo>
                  <a:pt x="691865" y="130440"/>
                </a:lnTo>
                <a:lnTo>
                  <a:pt x="683711" y="128170"/>
                </a:lnTo>
                <a:lnTo>
                  <a:pt x="675104" y="126127"/>
                </a:lnTo>
                <a:lnTo>
                  <a:pt x="666270" y="124311"/>
                </a:lnTo>
                <a:lnTo>
                  <a:pt x="657210" y="122722"/>
                </a:lnTo>
                <a:lnTo>
                  <a:pt x="647697" y="121133"/>
                </a:lnTo>
                <a:lnTo>
                  <a:pt x="638184" y="119544"/>
                </a:lnTo>
                <a:lnTo>
                  <a:pt x="628219" y="118409"/>
                </a:lnTo>
                <a:lnTo>
                  <a:pt x="618026" y="117274"/>
                </a:lnTo>
                <a:lnTo>
                  <a:pt x="607607" y="116366"/>
                </a:lnTo>
                <a:lnTo>
                  <a:pt x="596735" y="115458"/>
                </a:lnTo>
                <a:lnTo>
                  <a:pt x="596735" y="87312"/>
                </a:lnTo>
                <a:lnTo>
                  <a:pt x="517234" y="87312"/>
                </a:lnTo>
                <a:close/>
                <a:moveTo>
                  <a:pt x="555739" y="0"/>
                </a:moveTo>
                <a:lnTo>
                  <a:pt x="569791" y="226"/>
                </a:lnTo>
                <a:lnTo>
                  <a:pt x="584296" y="679"/>
                </a:lnTo>
                <a:lnTo>
                  <a:pt x="598348" y="1132"/>
                </a:lnTo>
                <a:lnTo>
                  <a:pt x="612400" y="1811"/>
                </a:lnTo>
                <a:lnTo>
                  <a:pt x="626226" y="2943"/>
                </a:lnTo>
                <a:lnTo>
                  <a:pt x="640278" y="4075"/>
                </a:lnTo>
                <a:lnTo>
                  <a:pt x="654103" y="5660"/>
                </a:lnTo>
                <a:lnTo>
                  <a:pt x="667702" y="7245"/>
                </a:lnTo>
                <a:lnTo>
                  <a:pt x="681074" y="8830"/>
                </a:lnTo>
                <a:lnTo>
                  <a:pt x="694446" y="10868"/>
                </a:lnTo>
                <a:lnTo>
                  <a:pt x="707819" y="13132"/>
                </a:lnTo>
                <a:lnTo>
                  <a:pt x="720964" y="15622"/>
                </a:lnTo>
                <a:lnTo>
                  <a:pt x="733656" y="18113"/>
                </a:lnTo>
                <a:lnTo>
                  <a:pt x="746575" y="21056"/>
                </a:lnTo>
                <a:lnTo>
                  <a:pt x="759268" y="24000"/>
                </a:lnTo>
                <a:lnTo>
                  <a:pt x="771733" y="27396"/>
                </a:lnTo>
                <a:lnTo>
                  <a:pt x="784199" y="30566"/>
                </a:lnTo>
                <a:lnTo>
                  <a:pt x="796438" y="34188"/>
                </a:lnTo>
                <a:lnTo>
                  <a:pt x="808450" y="37811"/>
                </a:lnTo>
                <a:lnTo>
                  <a:pt x="820462" y="41660"/>
                </a:lnTo>
                <a:lnTo>
                  <a:pt x="832021" y="45735"/>
                </a:lnTo>
                <a:lnTo>
                  <a:pt x="843580" y="50037"/>
                </a:lnTo>
                <a:lnTo>
                  <a:pt x="855139" y="54565"/>
                </a:lnTo>
                <a:lnTo>
                  <a:pt x="866245" y="59094"/>
                </a:lnTo>
                <a:lnTo>
                  <a:pt x="877124" y="63622"/>
                </a:lnTo>
                <a:lnTo>
                  <a:pt x="888003" y="68603"/>
                </a:lnTo>
                <a:lnTo>
                  <a:pt x="898655" y="73584"/>
                </a:lnTo>
                <a:lnTo>
                  <a:pt x="909081" y="78792"/>
                </a:lnTo>
                <a:lnTo>
                  <a:pt x="919054" y="84225"/>
                </a:lnTo>
                <a:lnTo>
                  <a:pt x="929253" y="89433"/>
                </a:lnTo>
                <a:lnTo>
                  <a:pt x="938999" y="95320"/>
                </a:lnTo>
                <a:lnTo>
                  <a:pt x="948291" y="101206"/>
                </a:lnTo>
                <a:lnTo>
                  <a:pt x="957584" y="106867"/>
                </a:lnTo>
                <a:lnTo>
                  <a:pt x="966649" y="112980"/>
                </a:lnTo>
                <a:lnTo>
                  <a:pt x="975489" y="119319"/>
                </a:lnTo>
                <a:lnTo>
                  <a:pt x="984101" y="125659"/>
                </a:lnTo>
                <a:lnTo>
                  <a:pt x="992714" y="131772"/>
                </a:lnTo>
                <a:lnTo>
                  <a:pt x="1000873" y="138338"/>
                </a:lnTo>
                <a:lnTo>
                  <a:pt x="1008579" y="145131"/>
                </a:lnTo>
                <a:lnTo>
                  <a:pt x="1016285" y="151923"/>
                </a:lnTo>
                <a:lnTo>
                  <a:pt x="1023538" y="158716"/>
                </a:lnTo>
                <a:lnTo>
                  <a:pt x="1030791" y="165961"/>
                </a:lnTo>
                <a:lnTo>
                  <a:pt x="1037590" y="173206"/>
                </a:lnTo>
                <a:lnTo>
                  <a:pt x="1044163" y="180451"/>
                </a:lnTo>
                <a:lnTo>
                  <a:pt x="1050509" y="187697"/>
                </a:lnTo>
                <a:lnTo>
                  <a:pt x="1056175" y="195168"/>
                </a:lnTo>
                <a:lnTo>
                  <a:pt x="1062068" y="202866"/>
                </a:lnTo>
                <a:lnTo>
                  <a:pt x="1067281" y="210564"/>
                </a:lnTo>
                <a:lnTo>
                  <a:pt x="1072720" y="218262"/>
                </a:lnTo>
                <a:lnTo>
                  <a:pt x="1077480" y="226187"/>
                </a:lnTo>
                <a:lnTo>
                  <a:pt x="1082013" y="234111"/>
                </a:lnTo>
                <a:lnTo>
                  <a:pt x="1086092" y="242262"/>
                </a:lnTo>
                <a:lnTo>
                  <a:pt x="1090172" y="250187"/>
                </a:lnTo>
                <a:lnTo>
                  <a:pt x="1093572" y="258338"/>
                </a:lnTo>
                <a:lnTo>
                  <a:pt x="1096971" y="266715"/>
                </a:lnTo>
                <a:lnTo>
                  <a:pt x="1099918" y="275319"/>
                </a:lnTo>
                <a:lnTo>
                  <a:pt x="1102411" y="283469"/>
                </a:lnTo>
                <a:lnTo>
                  <a:pt x="1104677" y="292073"/>
                </a:lnTo>
                <a:lnTo>
                  <a:pt x="1106717" y="300677"/>
                </a:lnTo>
                <a:lnTo>
                  <a:pt x="1108304" y="309281"/>
                </a:lnTo>
                <a:lnTo>
                  <a:pt x="1109437" y="318111"/>
                </a:lnTo>
                <a:lnTo>
                  <a:pt x="1110570" y="326941"/>
                </a:lnTo>
                <a:lnTo>
                  <a:pt x="1110819" y="331787"/>
                </a:lnTo>
                <a:lnTo>
                  <a:pt x="1111251" y="331787"/>
                </a:lnTo>
                <a:lnTo>
                  <a:pt x="1111251" y="508000"/>
                </a:lnTo>
                <a:lnTo>
                  <a:pt x="1110879" y="508000"/>
                </a:lnTo>
                <a:lnTo>
                  <a:pt x="1110570" y="514027"/>
                </a:lnTo>
                <a:lnTo>
                  <a:pt x="1109437" y="522427"/>
                </a:lnTo>
                <a:lnTo>
                  <a:pt x="1108304" y="531280"/>
                </a:lnTo>
                <a:lnTo>
                  <a:pt x="1106717" y="539907"/>
                </a:lnTo>
                <a:lnTo>
                  <a:pt x="1104677" y="548533"/>
                </a:lnTo>
                <a:lnTo>
                  <a:pt x="1102411" y="557159"/>
                </a:lnTo>
                <a:lnTo>
                  <a:pt x="1099918" y="565786"/>
                </a:lnTo>
                <a:lnTo>
                  <a:pt x="1096971" y="573958"/>
                </a:lnTo>
                <a:lnTo>
                  <a:pt x="1093572" y="582357"/>
                </a:lnTo>
                <a:lnTo>
                  <a:pt x="1090172" y="590530"/>
                </a:lnTo>
                <a:lnTo>
                  <a:pt x="1086092" y="598929"/>
                </a:lnTo>
                <a:lnTo>
                  <a:pt x="1082013" y="606874"/>
                </a:lnTo>
                <a:lnTo>
                  <a:pt x="1077480" y="614820"/>
                </a:lnTo>
                <a:lnTo>
                  <a:pt x="1072720" y="622538"/>
                </a:lnTo>
                <a:lnTo>
                  <a:pt x="1067281" y="630483"/>
                </a:lnTo>
                <a:lnTo>
                  <a:pt x="1062068" y="638202"/>
                </a:lnTo>
                <a:lnTo>
                  <a:pt x="1056175" y="645920"/>
                </a:lnTo>
                <a:lnTo>
                  <a:pt x="1050509" y="653184"/>
                </a:lnTo>
                <a:lnTo>
                  <a:pt x="1044163" y="660676"/>
                </a:lnTo>
                <a:lnTo>
                  <a:pt x="1037590" y="667940"/>
                </a:lnTo>
                <a:lnTo>
                  <a:pt x="1030791" y="675204"/>
                </a:lnTo>
                <a:lnTo>
                  <a:pt x="1023538" y="682242"/>
                </a:lnTo>
                <a:lnTo>
                  <a:pt x="1016285" y="689052"/>
                </a:lnTo>
                <a:lnTo>
                  <a:pt x="1008579" y="695862"/>
                </a:lnTo>
                <a:lnTo>
                  <a:pt x="1000873" y="702672"/>
                </a:lnTo>
                <a:lnTo>
                  <a:pt x="992714" y="709256"/>
                </a:lnTo>
                <a:lnTo>
                  <a:pt x="984101" y="715839"/>
                </a:lnTo>
                <a:lnTo>
                  <a:pt x="975489" y="722195"/>
                </a:lnTo>
                <a:lnTo>
                  <a:pt x="966649" y="728097"/>
                </a:lnTo>
                <a:lnTo>
                  <a:pt x="957584" y="734227"/>
                </a:lnTo>
                <a:lnTo>
                  <a:pt x="948291" y="740356"/>
                </a:lnTo>
                <a:lnTo>
                  <a:pt x="938999" y="746031"/>
                </a:lnTo>
                <a:lnTo>
                  <a:pt x="929253" y="751706"/>
                </a:lnTo>
                <a:lnTo>
                  <a:pt x="919054" y="757155"/>
                </a:lnTo>
                <a:lnTo>
                  <a:pt x="909081" y="762603"/>
                </a:lnTo>
                <a:lnTo>
                  <a:pt x="898655" y="767597"/>
                </a:lnTo>
                <a:lnTo>
                  <a:pt x="888003" y="772591"/>
                </a:lnTo>
                <a:lnTo>
                  <a:pt x="877124" y="777586"/>
                </a:lnTo>
                <a:lnTo>
                  <a:pt x="866245" y="782580"/>
                </a:lnTo>
                <a:lnTo>
                  <a:pt x="855139" y="787120"/>
                </a:lnTo>
                <a:lnTo>
                  <a:pt x="843580" y="791433"/>
                </a:lnTo>
                <a:lnTo>
                  <a:pt x="832021" y="795519"/>
                </a:lnTo>
                <a:lnTo>
                  <a:pt x="820462" y="799605"/>
                </a:lnTo>
                <a:lnTo>
                  <a:pt x="808450" y="803465"/>
                </a:lnTo>
                <a:lnTo>
                  <a:pt x="796438" y="807324"/>
                </a:lnTo>
                <a:lnTo>
                  <a:pt x="784199" y="810729"/>
                </a:lnTo>
                <a:lnTo>
                  <a:pt x="771733" y="814361"/>
                </a:lnTo>
                <a:lnTo>
                  <a:pt x="759268" y="817312"/>
                </a:lnTo>
                <a:lnTo>
                  <a:pt x="746575" y="820490"/>
                </a:lnTo>
                <a:lnTo>
                  <a:pt x="733656" y="823214"/>
                </a:lnTo>
                <a:lnTo>
                  <a:pt x="720964" y="825939"/>
                </a:lnTo>
                <a:lnTo>
                  <a:pt x="707819" y="828209"/>
                </a:lnTo>
                <a:lnTo>
                  <a:pt x="694446" y="830479"/>
                </a:lnTo>
                <a:lnTo>
                  <a:pt x="681074" y="832522"/>
                </a:lnTo>
                <a:lnTo>
                  <a:pt x="667702" y="834338"/>
                </a:lnTo>
                <a:lnTo>
                  <a:pt x="654103" y="836154"/>
                </a:lnTo>
                <a:lnTo>
                  <a:pt x="640278" y="837289"/>
                </a:lnTo>
                <a:lnTo>
                  <a:pt x="626226" y="838651"/>
                </a:lnTo>
                <a:lnTo>
                  <a:pt x="612400" y="839559"/>
                </a:lnTo>
                <a:lnTo>
                  <a:pt x="598348" y="840240"/>
                </a:lnTo>
                <a:lnTo>
                  <a:pt x="584296" y="840921"/>
                </a:lnTo>
                <a:lnTo>
                  <a:pt x="569791" y="841375"/>
                </a:lnTo>
                <a:lnTo>
                  <a:pt x="555739" y="841375"/>
                </a:lnTo>
                <a:lnTo>
                  <a:pt x="541233" y="841375"/>
                </a:lnTo>
                <a:lnTo>
                  <a:pt x="526954" y="840921"/>
                </a:lnTo>
                <a:lnTo>
                  <a:pt x="512902" y="840240"/>
                </a:lnTo>
                <a:lnTo>
                  <a:pt x="498624" y="839559"/>
                </a:lnTo>
                <a:lnTo>
                  <a:pt x="484798" y="838651"/>
                </a:lnTo>
                <a:lnTo>
                  <a:pt x="470973" y="837289"/>
                </a:lnTo>
                <a:lnTo>
                  <a:pt x="457374" y="836154"/>
                </a:lnTo>
                <a:lnTo>
                  <a:pt x="443775" y="834338"/>
                </a:lnTo>
                <a:lnTo>
                  <a:pt x="430176" y="832522"/>
                </a:lnTo>
                <a:lnTo>
                  <a:pt x="416804" y="830479"/>
                </a:lnTo>
                <a:lnTo>
                  <a:pt x="403432" y="828209"/>
                </a:lnTo>
                <a:lnTo>
                  <a:pt x="390286" y="825939"/>
                </a:lnTo>
                <a:lnTo>
                  <a:pt x="377367" y="823214"/>
                </a:lnTo>
                <a:lnTo>
                  <a:pt x="364449" y="820490"/>
                </a:lnTo>
                <a:lnTo>
                  <a:pt x="351983" y="817312"/>
                </a:lnTo>
                <a:lnTo>
                  <a:pt x="339291" y="814361"/>
                </a:lnTo>
                <a:lnTo>
                  <a:pt x="327052" y="810729"/>
                </a:lnTo>
                <a:lnTo>
                  <a:pt x="314586" y="807324"/>
                </a:lnTo>
                <a:lnTo>
                  <a:pt x="302801" y="803465"/>
                </a:lnTo>
                <a:lnTo>
                  <a:pt x="290562" y="799605"/>
                </a:lnTo>
                <a:lnTo>
                  <a:pt x="279003" y="795519"/>
                </a:lnTo>
                <a:lnTo>
                  <a:pt x="267444" y="791433"/>
                </a:lnTo>
                <a:lnTo>
                  <a:pt x="256111" y="787120"/>
                </a:lnTo>
                <a:lnTo>
                  <a:pt x="245006" y="782580"/>
                </a:lnTo>
                <a:lnTo>
                  <a:pt x="233900" y="777586"/>
                </a:lnTo>
                <a:lnTo>
                  <a:pt x="223021" y="772591"/>
                </a:lnTo>
                <a:lnTo>
                  <a:pt x="212368" y="767597"/>
                </a:lnTo>
                <a:lnTo>
                  <a:pt x="202169" y="762603"/>
                </a:lnTo>
                <a:lnTo>
                  <a:pt x="191970" y="757155"/>
                </a:lnTo>
                <a:lnTo>
                  <a:pt x="181998" y="751706"/>
                </a:lnTo>
                <a:lnTo>
                  <a:pt x="172479" y="746031"/>
                </a:lnTo>
                <a:lnTo>
                  <a:pt x="162733" y="740356"/>
                </a:lnTo>
                <a:lnTo>
                  <a:pt x="153440" y="734227"/>
                </a:lnTo>
                <a:lnTo>
                  <a:pt x="144374" y="728097"/>
                </a:lnTo>
                <a:lnTo>
                  <a:pt x="135535" y="722195"/>
                </a:lnTo>
                <a:lnTo>
                  <a:pt x="126923" y="715839"/>
                </a:lnTo>
                <a:lnTo>
                  <a:pt x="118310" y="709256"/>
                </a:lnTo>
                <a:lnTo>
                  <a:pt x="110377" y="702672"/>
                </a:lnTo>
                <a:lnTo>
                  <a:pt x="102445" y="695862"/>
                </a:lnTo>
                <a:lnTo>
                  <a:pt x="94965" y="689052"/>
                </a:lnTo>
                <a:lnTo>
                  <a:pt x="87713" y="682242"/>
                </a:lnTo>
                <a:lnTo>
                  <a:pt x="80233" y="675204"/>
                </a:lnTo>
                <a:lnTo>
                  <a:pt x="73434" y="667940"/>
                </a:lnTo>
                <a:lnTo>
                  <a:pt x="66861" y="660676"/>
                </a:lnTo>
                <a:lnTo>
                  <a:pt x="60742" y="653184"/>
                </a:lnTo>
                <a:lnTo>
                  <a:pt x="54849" y="645920"/>
                </a:lnTo>
                <a:lnTo>
                  <a:pt x="48956" y="638202"/>
                </a:lnTo>
                <a:lnTo>
                  <a:pt x="43743" y="630483"/>
                </a:lnTo>
                <a:lnTo>
                  <a:pt x="38530" y="622538"/>
                </a:lnTo>
                <a:lnTo>
                  <a:pt x="33771" y="614820"/>
                </a:lnTo>
                <a:lnTo>
                  <a:pt x="29238" y="606874"/>
                </a:lnTo>
                <a:lnTo>
                  <a:pt x="24931" y="598929"/>
                </a:lnTo>
                <a:lnTo>
                  <a:pt x="21078" y="590530"/>
                </a:lnTo>
                <a:lnTo>
                  <a:pt x="17452" y="582357"/>
                </a:lnTo>
                <a:lnTo>
                  <a:pt x="14279" y="573958"/>
                </a:lnTo>
                <a:lnTo>
                  <a:pt x="11333" y="565786"/>
                </a:lnTo>
                <a:lnTo>
                  <a:pt x="8613" y="557159"/>
                </a:lnTo>
                <a:lnTo>
                  <a:pt x="6346" y="548533"/>
                </a:lnTo>
                <a:lnTo>
                  <a:pt x="4533" y="539907"/>
                </a:lnTo>
                <a:lnTo>
                  <a:pt x="2947" y="531280"/>
                </a:lnTo>
                <a:lnTo>
                  <a:pt x="1587" y="522427"/>
                </a:lnTo>
                <a:lnTo>
                  <a:pt x="680" y="514027"/>
                </a:lnTo>
                <a:lnTo>
                  <a:pt x="453" y="509587"/>
                </a:lnTo>
                <a:lnTo>
                  <a:pt x="0" y="509587"/>
                </a:lnTo>
                <a:lnTo>
                  <a:pt x="0" y="496094"/>
                </a:lnTo>
                <a:lnTo>
                  <a:pt x="0" y="344601"/>
                </a:lnTo>
                <a:lnTo>
                  <a:pt x="0" y="334962"/>
                </a:lnTo>
                <a:lnTo>
                  <a:pt x="268" y="334962"/>
                </a:lnTo>
                <a:lnTo>
                  <a:pt x="680" y="326941"/>
                </a:lnTo>
                <a:lnTo>
                  <a:pt x="1587" y="318111"/>
                </a:lnTo>
                <a:lnTo>
                  <a:pt x="2947" y="309281"/>
                </a:lnTo>
                <a:lnTo>
                  <a:pt x="4533" y="300677"/>
                </a:lnTo>
                <a:lnTo>
                  <a:pt x="6346" y="292073"/>
                </a:lnTo>
                <a:lnTo>
                  <a:pt x="8613" y="283469"/>
                </a:lnTo>
                <a:lnTo>
                  <a:pt x="11333" y="275319"/>
                </a:lnTo>
                <a:lnTo>
                  <a:pt x="14279" y="266715"/>
                </a:lnTo>
                <a:lnTo>
                  <a:pt x="17452" y="258338"/>
                </a:lnTo>
                <a:lnTo>
                  <a:pt x="21078" y="250187"/>
                </a:lnTo>
                <a:lnTo>
                  <a:pt x="24931" y="242262"/>
                </a:lnTo>
                <a:lnTo>
                  <a:pt x="29238" y="234111"/>
                </a:lnTo>
                <a:lnTo>
                  <a:pt x="33771" y="226187"/>
                </a:lnTo>
                <a:lnTo>
                  <a:pt x="38530" y="218262"/>
                </a:lnTo>
                <a:lnTo>
                  <a:pt x="43743" y="210564"/>
                </a:lnTo>
                <a:lnTo>
                  <a:pt x="48956" y="202866"/>
                </a:lnTo>
                <a:lnTo>
                  <a:pt x="54849" y="195168"/>
                </a:lnTo>
                <a:lnTo>
                  <a:pt x="60742" y="187697"/>
                </a:lnTo>
                <a:lnTo>
                  <a:pt x="66861" y="180451"/>
                </a:lnTo>
                <a:lnTo>
                  <a:pt x="73434" y="173206"/>
                </a:lnTo>
                <a:lnTo>
                  <a:pt x="80233" y="165961"/>
                </a:lnTo>
                <a:lnTo>
                  <a:pt x="87713" y="158716"/>
                </a:lnTo>
                <a:lnTo>
                  <a:pt x="94965" y="151923"/>
                </a:lnTo>
                <a:lnTo>
                  <a:pt x="102445" y="145131"/>
                </a:lnTo>
                <a:lnTo>
                  <a:pt x="110377" y="138338"/>
                </a:lnTo>
                <a:lnTo>
                  <a:pt x="118310" y="131772"/>
                </a:lnTo>
                <a:lnTo>
                  <a:pt x="126923" y="125659"/>
                </a:lnTo>
                <a:lnTo>
                  <a:pt x="135535" y="119319"/>
                </a:lnTo>
                <a:lnTo>
                  <a:pt x="144374" y="112980"/>
                </a:lnTo>
                <a:lnTo>
                  <a:pt x="153440" y="106867"/>
                </a:lnTo>
                <a:lnTo>
                  <a:pt x="162733" y="101206"/>
                </a:lnTo>
                <a:lnTo>
                  <a:pt x="172479" y="95320"/>
                </a:lnTo>
                <a:lnTo>
                  <a:pt x="181998" y="89433"/>
                </a:lnTo>
                <a:lnTo>
                  <a:pt x="191970" y="84225"/>
                </a:lnTo>
                <a:lnTo>
                  <a:pt x="202169" y="78792"/>
                </a:lnTo>
                <a:lnTo>
                  <a:pt x="212368" y="73584"/>
                </a:lnTo>
                <a:lnTo>
                  <a:pt x="223021" y="68603"/>
                </a:lnTo>
                <a:lnTo>
                  <a:pt x="233900" y="63622"/>
                </a:lnTo>
                <a:lnTo>
                  <a:pt x="245006" y="59094"/>
                </a:lnTo>
                <a:lnTo>
                  <a:pt x="256111" y="54565"/>
                </a:lnTo>
                <a:lnTo>
                  <a:pt x="267444" y="50037"/>
                </a:lnTo>
                <a:lnTo>
                  <a:pt x="279003" y="45735"/>
                </a:lnTo>
                <a:lnTo>
                  <a:pt x="290562" y="41660"/>
                </a:lnTo>
                <a:lnTo>
                  <a:pt x="302801" y="37811"/>
                </a:lnTo>
                <a:lnTo>
                  <a:pt x="314586" y="34188"/>
                </a:lnTo>
                <a:lnTo>
                  <a:pt x="327052" y="30566"/>
                </a:lnTo>
                <a:lnTo>
                  <a:pt x="339291" y="27396"/>
                </a:lnTo>
                <a:lnTo>
                  <a:pt x="351983" y="24000"/>
                </a:lnTo>
                <a:lnTo>
                  <a:pt x="364449" y="21056"/>
                </a:lnTo>
                <a:lnTo>
                  <a:pt x="377367" y="18113"/>
                </a:lnTo>
                <a:lnTo>
                  <a:pt x="390286" y="15622"/>
                </a:lnTo>
                <a:lnTo>
                  <a:pt x="403432" y="13132"/>
                </a:lnTo>
                <a:lnTo>
                  <a:pt x="416804" y="10868"/>
                </a:lnTo>
                <a:lnTo>
                  <a:pt x="430176" y="8830"/>
                </a:lnTo>
                <a:lnTo>
                  <a:pt x="443775" y="7245"/>
                </a:lnTo>
                <a:lnTo>
                  <a:pt x="457374" y="5660"/>
                </a:lnTo>
                <a:lnTo>
                  <a:pt x="470973" y="4075"/>
                </a:lnTo>
                <a:lnTo>
                  <a:pt x="484798" y="2943"/>
                </a:lnTo>
                <a:lnTo>
                  <a:pt x="498624" y="1811"/>
                </a:lnTo>
                <a:lnTo>
                  <a:pt x="512902" y="1132"/>
                </a:lnTo>
                <a:lnTo>
                  <a:pt x="526954" y="679"/>
                </a:lnTo>
                <a:lnTo>
                  <a:pt x="541233" y="226"/>
                </a:lnTo>
                <a:lnTo>
                  <a:pt x="555739" y="0"/>
                </a:lnTo>
                <a:close/>
              </a:path>
            </a:pathLst>
          </a:custGeom>
          <a:solidFill>
            <a:srgbClr val="282944"/>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723565442"/>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6" presetClass="entr" presetSubtype="37" fill="hold" nodeType="withEffect">
                                  <p:stCondLst>
                                    <p:cond delay="0"/>
                                  </p:stCondLst>
                                  <p:childTnLst>
                                    <p:set>
                                      <p:cBhvr>
                                        <p:cTn id="9" dur="1" fill="hold">
                                          <p:stCondLst>
                                            <p:cond delay="0"/>
                                          </p:stCondLst>
                                        </p:cTn>
                                        <p:tgtEl>
                                          <p:spTgt spid="45073"/>
                                        </p:tgtEl>
                                        <p:attrNameLst>
                                          <p:attrName>style.visibility</p:attrName>
                                        </p:attrNameLst>
                                      </p:cBhvr>
                                      <p:to>
                                        <p:strVal val="visible"/>
                                      </p:to>
                                    </p:set>
                                    <p:animEffect transition="in" filter="barn(outVertical)">
                                      <p:cBhvr>
                                        <p:cTn id="10" dur="500"/>
                                        <p:tgtEl>
                                          <p:spTgt spid="4507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childTnLst>
                          </p:cTn>
                        </p:par>
                        <p:par>
                          <p:cTn id="15" fill="hold" nodeType="afterGroup">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par>
                          <p:cTn id="19" fill="hold" nodeType="afterGroup">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par>
                          <p:cTn id="23" fill="hold" nodeType="afterGroup">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par>
                          <p:cTn id="27" fill="hold" nodeType="afterGroup">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childTnLst>
                          </p:cTn>
                        </p:par>
                        <p:par>
                          <p:cTn id="31" fill="hold" nodeType="afterGroup">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par>
                          <p:cTn id="35" fill="hold" nodeType="afterGroup">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childTnLst>
                          </p:cTn>
                        </p:par>
                        <p:par>
                          <p:cTn id="39" fill="hold" nodeType="afterGroup">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childTnLst>
                          </p:cTn>
                        </p:par>
                        <p:par>
                          <p:cTn id="43" fill="hold" nodeType="afterGroup">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p:bldP spid="26" grpId="0" animBg="1"/>
      <p:bldP spid="28" grpId="0" animBg="1"/>
      <p:bldP spid="29" grpId="0"/>
      <p:bldP spid="30" grpId="0"/>
      <p:bldP spid="35" grpId="0"/>
      <p:bldP spid="3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示 6"/>
          <p:cNvGraphicFramePr/>
          <p:nvPr>
            <p:extLst/>
          </p:nvPr>
        </p:nvGraphicFramePr>
        <p:xfrm>
          <a:off x="2989940" y="1526420"/>
          <a:ext cx="6116637" cy="46566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文本框 7"/>
          <p:cNvSpPr txBox="1"/>
          <p:nvPr/>
        </p:nvSpPr>
        <p:spPr>
          <a:xfrm>
            <a:off x="5841997" y="2452628"/>
            <a:ext cx="120468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标题文本</a:t>
            </a:r>
          </a:p>
        </p:txBody>
      </p:sp>
      <p:sp>
        <p:nvSpPr>
          <p:cNvPr id="9" name="文本框 8"/>
          <p:cNvSpPr txBox="1"/>
          <p:nvPr/>
        </p:nvSpPr>
        <p:spPr>
          <a:xfrm>
            <a:off x="5116283" y="3749615"/>
            <a:ext cx="120468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标题文本</a:t>
            </a:r>
          </a:p>
        </p:txBody>
      </p:sp>
      <p:sp>
        <p:nvSpPr>
          <p:cNvPr id="10" name="文本框 9"/>
          <p:cNvSpPr txBox="1"/>
          <p:nvPr/>
        </p:nvSpPr>
        <p:spPr>
          <a:xfrm>
            <a:off x="5820224" y="5046602"/>
            <a:ext cx="120468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标题文本</a:t>
            </a:r>
          </a:p>
        </p:txBody>
      </p:sp>
      <p:sp>
        <p:nvSpPr>
          <p:cNvPr id="11" name="矩形 10"/>
          <p:cNvSpPr/>
          <p:nvPr/>
        </p:nvSpPr>
        <p:spPr>
          <a:xfrm>
            <a:off x="7968341" y="2073185"/>
            <a:ext cx="3570513"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在此输入您的文本在此输入您的文本在此输入您的文本在此输入您的文本在此输入您的文本在此输入您的文本在此输入您的文本在此输入您的文本在此输入您的文本</a:t>
            </a:r>
          </a:p>
        </p:txBody>
      </p:sp>
      <p:sp>
        <p:nvSpPr>
          <p:cNvPr id="14" name="矩形 13"/>
          <p:cNvSpPr/>
          <p:nvPr/>
        </p:nvSpPr>
        <p:spPr>
          <a:xfrm>
            <a:off x="522602" y="3349505"/>
            <a:ext cx="3570513" cy="830997"/>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在此输入您的文本在此输入您的文本在此输入您的文本在此输入您的文本在此输入您的文本在此输入您的文本在此输入您的文本在此输入您的文本在此输入您的文本</a:t>
            </a:r>
          </a:p>
        </p:txBody>
      </p:sp>
      <p:sp>
        <p:nvSpPr>
          <p:cNvPr id="15" name="矩形 14"/>
          <p:cNvSpPr/>
          <p:nvPr/>
        </p:nvSpPr>
        <p:spPr>
          <a:xfrm>
            <a:off x="7968341" y="4646492"/>
            <a:ext cx="3570513"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在此输入您的文本在此输入您的文本在此输入您的文本在此输入您的文本在此输入您的文本在此输入您的文本在此输入您的文本在此输入您的文本在此输入您的文本</a:t>
            </a:r>
          </a:p>
        </p:txBody>
      </p:sp>
    </p:spTree>
    <p:extLst>
      <p:ext uri="{BB962C8B-B14F-4D97-AF65-F5344CB8AC3E}">
        <p14:creationId xmlns:p14="http://schemas.microsoft.com/office/powerpoint/2010/main" val="3475335662"/>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1000"/>
                                        <p:tgtEl>
                                          <p:spTgt spid="7"/>
                                        </p:tgtEl>
                                      </p:cBhvr>
                                    </p:animEffect>
                                  </p:childTnLst>
                                </p:cTn>
                              </p:par>
                            </p:childTnLst>
                          </p:cTn>
                        </p:par>
                        <p:par>
                          <p:cTn id="8" fill="hold">
                            <p:stCondLst>
                              <p:cond delay="1000"/>
                            </p:stCondLst>
                            <p:childTnLst>
                              <p:par>
                                <p:cTn id="9" presetID="42"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750"/>
                                        <p:tgtEl>
                                          <p:spTgt spid="8"/>
                                        </p:tgtEl>
                                      </p:cBhvr>
                                    </p:animEffect>
                                    <p:anim calcmode="lin" valueType="num">
                                      <p:cBhvr>
                                        <p:cTn id="12" dur="750" fill="hold"/>
                                        <p:tgtEl>
                                          <p:spTgt spid="8"/>
                                        </p:tgtEl>
                                        <p:attrNameLst>
                                          <p:attrName>ppt_x</p:attrName>
                                        </p:attrNameLst>
                                      </p:cBhvr>
                                      <p:tavLst>
                                        <p:tav tm="0">
                                          <p:val>
                                            <p:strVal val="#ppt_x"/>
                                          </p:val>
                                        </p:tav>
                                        <p:tav tm="100000">
                                          <p:val>
                                            <p:strVal val="#ppt_x"/>
                                          </p:val>
                                        </p:tav>
                                      </p:tavLst>
                                    </p:anim>
                                    <p:anim calcmode="lin" valueType="num">
                                      <p:cBhvr>
                                        <p:cTn id="13" dur="750" fill="hold"/>
                                        <p:tgtEl>
                                          <p:spTgt spid="8"/>
                                        </p:tgtEl>
                                        <p:attrNameLst>
                                          <p:attrName>ppt_y</p:attrName>
                                        </p:attrNameLst>
                                      </p:cBhvr>
                                      <p:tavLst>
                                        <p:tav tm="0">
                                          <p:val>
                                            <p:strVal val="#ppt_y+.1"/>
                                          </p:val>
                                        </p:tav>
                                        <p:tav tm="100000">
                                          <p:val>
                                            <p:strVal val="#ppt_y"/>
                                          </p:val>
                                        </p:tav>
                                      </p:tavLst>
                                    </p:anim>
                                  </p:childTnLst>
                                </p:cTn>
                              </p:par>
                            </p:childTnLst>
                          </p:cTn>
                        </p:par>
                        <p:par>
                          <p:cTn id="14" fill="hold">
                            <p:stCondLst>
                              <p:cond delay="1750"/>
                            </p:stCondLst>
                            <p:childTnLst>
                              <p:par>
                                <p:cTn id="15" presetID="42"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750"/>
                                        <p:tgtEl>
                                          <p:spTgt spid="9"/>
                                        </p:tgtEl>
                                      </p:cBhvr>
                                    </p:animEffect>
                                    <p:anim calcmode="lin" valueType="num">
                                      <p:cBhvr>
                                        <p:cTn id="18" dur="750" fill="hold"/>
                                        <p:tgtEl>
                                          <p:spTgt spid="9"/>
                                        </p:tgtEl>
                                        <p:attrNameLst>
                                          <p:attrName>ppt_x</p:attrName>
                                        </p:attrNameLst>
                                      </p:cBhvr>
                                      <p:tavLst>
                                        <p:tav tm="0">
                                          <p:val>
                                            <p:strVal val="#ppt_x"/>
                                          </p:val>
                                        </p:tav>
                                        <p:tav tm="100000">
                                          <p:val>
                                            <p:strVal val="#ppt_x"/>
                                          </p:val>
                                        </p:tav>
                                      </p:tavLst>
                                    </p:anim>
                                    <p:anim calcmode="lin" valueType="num">
                                      <p:cBhvr>
                                        <p:cTn id="19" dur="750" fill="hold"/>
                                        <p:tgtEl>
                                          <p:spTgt spid="9"/>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750"/>
                                        <p:tgtEl>
                                          <p:spTgt spid="10"/>
                                        </p:tgtEl>
                                      </p:cBhvr>
                                    </p:animEffect>
                                    <p:anim calcmode="lin" valueType="num">
                                      <p:cBhvr>
                                        <p:cTn id="24" dur="750" fill="hold"/>
                                        <p:tgtEl>
                                          <p:spTgt spid="10"/>
                                        </p:tgtEl>
                                        <p:attrNameLst>
                                          <p:attrName>ppt_x</p:attrName>
                                        </p:attrNameLst>
                                      </p:cBhvr>
                                      <p:tavLst>
                                        <p:tav tm="0">
                                          <p:val>
                                            <p:strVal val="#ppt_x"/>
                                          </p:val>
                                        </p:tav>
                                        <p:tav tm="100000">
                                          <p:val>
                                            <p:strVal val="#ppt_x"/>
                                          </p:val>
                                        </p:tav>
                                      </p:tavLst>
                                    </p:anim>
                                    <p:anim calcmode="lin" valueType="num">
                                      <p:cBhvr>
                                        <p:cTn id="25" dur="750" fill="hold"/>
                                        <p:tgtEl>
                                          <p:spTgt spid="10"/>
                                        </p:tgtEl>
                                        <p:attrNameLst>
                                          <p:attrName>ppt_y</p:attrName>
                                        </p:attrNameLst>
                                      </p:cBhvr>
                                      <p:tavLst>
                                        <p:tav tm="0">
                                          <p:val>
                                            <p:strVal val="#ppt_y+.1"/>
                                          </p:val>
                                        </p:tav>
                                        <p:tav tm="100000">
                                          <p:val>
                                            <p:strVal val="#ppt_y"/>
                                          </p:val>
                                        </p:tav>
                                      </p:tavLst>
                                    </p:anim>
                                  </p:childTnLst>
                                </p:cTn>
                              </p:par>
                            </p:childTnLst>
                          </p:cTn>
                        </p:par>
                        <p:par>
                          <p:cTn id="26" fill="hold">
                            <p:stCondLst>
                              <p:cond delay="3250"/>
                            </p:stCondLst>
                            <p:childTnLst>
                              <p:par>
                                <p:cTn id="27" presetID="2" presetClass="entr" presetSubtype="2"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1+#ppt_w/2"/>
                                          </p:val>
                                        </p:tav>
                                        <p:tav tm="100000">
                                          <p:val>
                                            <p:strVal val="#ppt_x"/>
                                          </p:val>
                                        </p:tav>
                                      </p:tavLst>
                                    </p:anim>
                                    <p:anim calcmode="lin" valueType="num">
                                      <p:cBhvr additive="base">
                                        <p:cTn id="30" dur="500" fill="hold"/>
                                        <p:tgtEl>
                                          <p:spTgt spid="11"/>
                                        </p:tgtEl>
                                        <p:attrNameLst>
                                          <p:attrName>ppt_y</p:attrName>
                                        </p:attrNameLst>
                                      </p:cBhvr>
                                      <p:tavLst>
                                        <p:tav tm="0">
                                          <p:val>
                                            <p:strVal val="#ppt_y"/>
                                          </p:val>
                                        </p:tav>
                                        <p:tav tm="100000">
                                          <p:val>
                                            <p:strVal val="#ppt_y"/>
                                          </p:val>
                                        </p:tav>
                                      </p:tavLst>
                                    </p:anim>
                                  </p:childTnLst>
                                </p:cTn>
                              </p:par>
                            </p:childTnLst>
                          </p:cTn>
                        </p:par>
                        <p:par>
                          <p:cTn id="31" fill="hold">
                            <p:stCondLst>
                              <p:cond delay="3750"/>
                            </p:stCondLst>
                            <p:childTnLst>
                              <p:par>
                                <p:cTn id="32" presetID="2" presetClass="entr" presetSubtype="8" fill="hold" grpId="0" nodeType="after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additive="base">
                                        <p:cTn id="34" dur="500" fill="hold"/>
                                        <p:tgtEl>
                                          <p:spTgt spid="14"/>
                                        </p:tgtEl>
                                        <p:attrNameLst>
                                          <p:attrName>ppt_x</p:attrName>
                                        </p:attrNameLst>
                                      </p:cBhvr>
                                      <p:tavLst>
                                        <p:tav tm="0">
                                          <p:val>
                                            <p:strVal val="0-#ppt_w/2"/>
                                          </p:val>
                                        </p:tav>
                                        <p:tav tm="100000">
                                          <p:val>
                                            <p:strVal val="#ppt_x"/>
                                          </p:val>
                                        </p:tav>
                                      </p:tavLst>
                                    </p:anim>
                                    <p:anim calcmode="lin" valueType="num">
                                      <p:cBhvr additive="base">
                                        <p:cTn id="35" dur="500" fill="hold"/>
                                        <p:tgtEl>
                                          <p:spTgt spid="14"/>
                                        </p:tgtEl>
                                        <p:attrNameLst>
                                          <p:attrName>ppt_y</p:attrName>
                                        </p:attrNameLst>
                                      </p:cBhvr>
                                      <p:tavLst>
                                        <p:tav tm="0">
                                          <p:val>
                                            <p:strVal val="#ppt_y"/>
                                          </p:val>
                                        </p:tav>
                                        <p:tav tm="100000">
                                          <p:val>
                                            <p:strVal val="#ppt_y"/>
                                          </p:val>
                                        </p:tav>
                                      </p:tavLst>
                                    </p:anim>
                                  </p:childTnLst>
                                </p:cTn>
                              </p:par>
                            </p:childTnLst>
                          </p:cTn>
                        </p:par>
                        <p:par>
                          <p:cTn id="36" fill="hold">
                            <p:stCondLst>
                              <p:cond delay="4250"/>
                            </p:stCondLst>
                            <p:childTnLst>
                              <p:par>
                                <p:cTn id="37" presetID="2" presetClass="entr" presetSubtype="2"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1+#ppt_w/2"/>
                                          </p:val>
                                        </p:tav>
                                        <p:tav tm="100000">
                                          <p:val>
                                            <p:strVal val="#ppt_x"/>
                                          </p:val>
                                        </p:tav>
                                      </p:tavLst>
                                    </p:anim>
                                    <p:anim calcmode="lin" valueType="num">
                                      <p:cBhvr additive="base">
                                        <p:cTn id="40"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8" grpId="0"/>
      <p:bldP spid="9" grpId="0"/>
      <p:bldP spid="10" grpId="0"/>
      <p:bldP spid="11" grpId="0"/>
      <p:bldP spid="14"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82944"/>
        </a:solidFill>
        <a:effectLst/>
      </p:bgPr>
    </p:bg>
    <p:spTree>
      <p:nvGrpSpPr>
        <p:cNvPr id="1" name=""/>
        <p:cNvGrpSpPr/>
        <p:nvPr/>
      </p:nvGrpSpPr>
      <p:grpSpPr>
        <a:xfrm>
          <a:off x="0" y="0"/>
          <a:ext cx="0" cy="0"/>
          <a:chOff x="0" y="0"/>
          <a:chExt cx="0" cy="0"/>
        </a:xfrm>
      </p:grpSpPr>
      <p:pic>
        <p:nvPicPr>
          <p:cNvPr id="41" name="Picture Placeholder 40" descr="8924785044_c22f27aec4_b.jpg"/>
          <p:cNvPicPr>
            <a:picLocks noGrp="1" noChangeAspect="1"/>
          </p:cNvPicPr>
          <p:nvPr>
            <p:ph type="pic" sz="quarter" idx="4294967295"/>
          </p:nvPr>
        </p:nvPicPr>
        <p:blipFill>
          <a:blip r:embed="rId3">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rcRect t="30131" b="30131"/>
          <a:stretch>
            <a:fillRect/>
          </a:stretch>
        </p:blipFill>
        <p:spPr>
          <a:xfrm>
            <a:off x="0" y="0"/>
            <a:ext cx="12192000" cy="3230563"/>
          </a:xfrm>
        </p:spPr>
      </p:pic>
      <p:sp>
        <p:nvSpPr>
          <p:cNvPr id="64" name="Subtitle 2"/>
          <p:cNvSpPr txBox="1">
            <a:spLocks/>
          </p:cNvSpPr>
          <p:nvPr/>
        </p:nvSpPr>
        <p:spPr>
          <a:xfrm>
            <a:off x="4681206" y="1401708"/>
            <a:ext cx="5999736" cy="648072"/>
          </a:xfrm>
          <a:prstGeom prst="rect">
            <a:avLst/>
          </a:prstGeom>
        </p:spPr>
        <p:txBody>
          <a:bodyPr vert="horz" lIns="45720" tIns="22860" rIns="45720" bIns="2286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pitchFamily="34" charset="0"/>
              <a:buNone/>
              <a:tabLst/>
              <a:defRPr/>
            </a:pPr>
            <a:r>
              <a:rPr kumimoji="0" lang="zh-CN" altLang="en-US" sz="3600" b="1" i="0" u="none" strike="noStrike" kern="1200" cap="none" spc="-2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Lato Regular"/>
                <a:sym typeface="微软雅黑" panose="020B0503020204020204" pitchFamily="34" charset="-122"/>
              </a:rPr>
              <a:t>在此输入标题文本</a:t>
            </a:r>
            <a:endParaRPr kumimoji="0" lang="en-US" sz="3600" b="1" i="0" u="none" strike="noStrike" kern="1200" cap="none" spc="-2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Lato Regular"/>
              <a:sym typeface="微软雅黑" panose="020B0503020204020204" pitchFamily="34" charset="-122"/>
            </a:endParaRPr>
          </a:p>
        </p:txBody>
      </p:sp>
      <p:sp>
        <p:nvSpPr>
          <p:cNvPr id="65" name="TextBox 64"/>
          <p:cNvSpPr txBox="1"/>
          <p:nvPr/>
        </p:nvSpPr>
        <p:spPr>
          <a:xfrm>
            <a:off x="4679993" y="2019161"/>
            <a:ext cx="6287693" cy="861754"/>
          </a:xfrm>
          <a:prstGeom prst="rect">
            <a:avLst/>
          </a:prstGeom>
          <a:noFill/>
        </p:spPr>
        <p:txBody>
          <a:bodyPr wrap="square" lIns="121899" tIns="60950" rIns="121899" bIns="6095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输入您的文本在此输入您的文本在此输入您的文本在此输入您的文本在此输入您的文本在此输入您的文本在此输入您的文本在此输入您的文本在此输入您的文本在此输入您的文本在此输入您的文本在此输入您的文本在此输入您的文本在此输入您的文本</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66" name="Picture 65"/>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3027363" y="751845"/>
            <a:ext cx="1415257" cy="3013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66"/>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860425" y="751845"/>
            <a:ext cx="1415257" cy="3013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6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720850" y="385927"/>
            <a:ext cx="1835150" cy="390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p:cNvGrpSpPr/>
          <p:nvPr/>
        </p:nvGrpSpPr>
        <p:grpSpPr>
          <a:xfrm>
            <a:off x="1212521" y="4479974"/>
            <a:ext cx="2832978" cy="1782487"/>
            <a:chOff x="2421866" y="8959948"/>
            <a:chExt cx="5665955" cy="3564974"/>
          </a:xfrm>
        </p:grpSpPr>
        <p:sp>
          <p:nvSpPr>
            <p:cNvPr id="69" name="Freeform 7"/>
            <p:cNvSpPr>
              <a:spLocks noEditPoints="1"/>
            </p:cNvSpPr>
            <p:nvPr/>
          </p:nvSpPr>
          <p:spPr bwMode="auto">
            <a:xfrm>
              <a:off x="4246299" y="8959948"/>
              <a:ext cx="1673674" cy="1674110"/>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rgbClr val="F7B902"/>
            </a:solidFill>
            <a:ln>
              <a:noFill/>
            </a:ln>
          </p:spPr>
          <p:txBody>
            <a:bodyPr vert="horz" wrap="square" lIns="91422" tIns="45711" rIns="91422" bIns="45711"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81" name="Group 80"/>
            <p:cNvGrpSpPr/>
            <p:nvPr/>
          </p:nvGrpSpPr>
          <p:grpSpPr>
            <a:xfrm>
              <a:off x="2421866" y="10581888"/>
              <a:ext cx="5665955" cy="1943034"/>
              <a:chOff x="1974961" y="6612406"/>
              <a:chExt cx="5665955" cy="1943034"/>
            </a:xfrm>
          </p:grpSpPr>
          <p:sp>
            <p:nvSpPr>
              <p:cNvPr id="82" name="Content Placeholder 19"/>
              <p:cNvSpPr txBox="1">
                <a:spLocks/>
              </p:cNvSpPr>
              <p:nvPr/>
            </p:nvSpPr>
            <p:spPr>
              <a:xfrm>
                <a:off x="1974961" y="7308925"/>
                <a:ext cx="5665955" cy="1246515"/>
              </a:xfrm>
              <a:prstGeom prst="rect">
                <a:avLst/>
              </a:prstGeom>
            </p:spPr>
            <p:txBody>
              <a:bodyPr vert="horz" lIns="91422" tIns="45711" rIns="91422" bIns="45711"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在此输入您的文本在此输入您的文本在此输入您的文本在此输入您的文本在此输入您的文本在此输入您的文本在此输入您的文本</a:t>
                </a:r>
              </a:p>
            </p:txBody>
          </p:sp>
          <p:sp>
            <p:nvSpPr>
              <p:cNvPr id="83" name="TextBox 82"/>
              <p:cNvSpPr txBox="1"/>
              <p:nvPr/>
            </p:nvSpPr>
            <p:spPr>
              <a:xfrm>
                <a:off x="3073651" y="6612406"/>
                <a:ext cx="3117849" cy="738628"/>
              </a:xfrm>
              <a:prstGeom prst="rect">
                <a:avLst/>
              </a:prstGeom>
              <a:noFill/>
            </p:spPr>
            <p:txBody>
              <a:bodyPr wrap="square" lIns="91422" tIns="45711" rIns="91422" bIns="4571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输入标题文本</a:t>
                </a:r>
              </a:p>
            </p:txBody>
          </p:sp>
        </p:grpSp>
      </p:grpSp>
      <p:grpSp>
        <p:nvGrpSpPr>
          <p:cNvPr id="3" name="Group 2"/>
          <p:cNvGrpSpPr/>
          <p:nvPr/>
        </p:nvGrpSpPr>
        <p:grpSpPr>
          <a:xfrm>
            <a:off x="4879338" y="4484562"/>
            <a:ext cx="2909284" cy="1804384"/>
            <a:chOff x="9755500" y="8969123"/>
            <a:chExt cx="5818568" cy="3608768"/>
          </a:xfrm>
        </p:grpSpPr>
        <p:sp>
          <p:nvSpPr>
            <p:cNvPr id="73" name="Freeform 9"/>
            <p:cNvSpPr>
              <a:spLocks noEditPoints="1"/>
            </p:cNvSpPr>
            <p:nvPr/>
          </p:nvSpPr>
          <p:spPr bwMode="auto">
            <a:xfrm>
              <a:off x="11474280" y="8969123"/>
              <a:ext cx="1673674" cy="1674110"/>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rgbClr val="F7B902"/>
            </a:solidFill>
            <a:ln>
              <a:noFill/>
            </a:ln>
          </p:spPr>
          <p:txBody>
            <a:bodyPr vert="horz" wrap="square" lIns="91422" tIns="45711" rIns="91422" bIns="45711"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84" name="Group 83"/>
            <p:cNvGrpSpPr/>
            <p:nvPr/>
          </p:nvGrpSpPr>
          <p:grpSpPr>
            <a:xfrm>
              <a:off x="9755500" y="10569166"/>
              <a:ext cx="5818568" cy="2008725"/>
              <a:chOff x="2054206" y="6459127"/>
              <a:chExt cx="5818568" cy="2008725"/>
            </a:xfrm>
          </p:grpSpPr>
          <p:sp>
            <p:nvSpPr>
              <p:cNvPr id="85" name="Content Placeholder 19"/>
              <p:cNvSpPr txBox="1">
                <a:spLocks/>
              </p:cNvSpPr>
              <p:nvPr/>
            </p:nvSpPr>
            <p:spPr>
              <a:xfrm>
                <a:off x="2054206" y="7221337"/>
                <a:ext cx="5818568" cy="1246515"/>
              </a:xfrm>
              <a:prstGeom prst="rect">
                <a:avLst/>
              </a:prstGeom>
            </p:spPr>
            <p:txBody>
              <a:bodyPr vert="horz" lIns="91422" tIns="45711" rIns="91422" bIns="45711"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在此输入您的文本在此输入您的文本在此输入您的文本在此输入您的文本在此输入您的文本在此输入您的文本在此输入您的文本</a:t>
                </a:r>
              </a:p>
            </p:txBody>
          </p:sp>
          <p:sp>
            <p:nvSpPr>
              <p:cNvPr id="86" name="TextBox 85"/>
              <p:cNvSpPr txBox="1"/>
              <p:nvPr/>
            </p:nvSpPr>
            <p:spPr>
              <a:xfrm>
                <a:off x="2963410" y="6459127"/>
                <a:ext cx="3292824" cy="738628"/>
              </a:xfrm>
              <a:prstGeom prst="rect">
                <a:avLst/>
              </a:prstGeom>
              <a:noFill/>
            </p:spPr>
            <p:txBody>
              <a:bodyPr wrap="square" lIns="91422" tIns="45711" rIns="91422" bIns="4571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输入标题文本</a:t>
                </a:r>
              </a:p>
            </p:txBody>
          </p:sp>
        </p:grpSp>
      </p:grpSp>
      <p:grpSp>
        <p:nvGrpSpPr>
          <p:cNvPr id="4" name="Group 3"/>
          <p:cNvGrpSpPr/>
          <p:nvPr/>
        </p:nvGrpSpPr>
        <p:grpSpPr>
          <a:xfrm>
            <a:off x="8360556" y="4484893"/>
            <a:ext cx="2759000" cy="1793655"/>
            <a:chOff x="16717937" y="8969785"/>
            <a:chExt cx="5517999" cy="3587310"/>
          </a:xfrm>
        </p:grpSpPr>
        <p:sp>
          <p:nvSpPr>
            <p:cNvPr id="77" name="Freeform 6"/>
            <p:cNvSpPr>
              <a:spLocks noEditPoints="1"/>
            </p:cNvSpPr>
            <p:nvPr/>
          </p:nvSpPr>
          <p:spPr bwMode="auto">
            <a:xfrm>
              <a:off x="18419619" y="8969785"/>
              <a:ext cx="1673674" cy="1677444"/>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4"/>
            </a:solidFill>
            <a:ln>
              <a:noFill/>
            </a:ln>
          </p:spPr>
          <p:txBody>
            <a:bodyPr vert="horz" wrap="square" lIns="91422" tIns="45711" rIns="91422" bIns="45711"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1" name="Content Placeholder 19"/>
            <p:cNvSpPr txBox="1">
              <a:spLocks/>
            </p:cNvSpPr>
            <p:nvPr/>
          </p:nvSpPr>
          <p:spPr>
            <a:xfrm>
              <a:off x="16717937" y="11310580"/>
              <a:ext cx="5517999" cy="1246515"/>
            </a:xfrm>
            <a:prstGeom prst="rect">
              <a:avLst/>
            </a:prstGeom>
          </p:spPr>
          <p:txBody>
            <a:bodyPr vert="horz" lIns="91422" tIns="45711" rIns="91422" bIns="45711"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在此输入您的文本在此输入您的文本在此输入您的文本在此输入您的文本在此输入您的文本在此输入您的文本在此输入您的文本</a:t>
              </a:r>
            </a:p>
          </p:txBody>
        </p:sp>
        <p:sp>
          <p:nvSpPr>
            <p:cNvPr id="92" name="TextBox 91"/>
            <p:cNvSpPr txBox="1"/>
            <p:nvPr/>
          </p:nvSpPr>
          <p:spPr>
            <a:xfrm>
              <a:off x="17683273" y="10570267"/>
              <a:ext cx="3146361" cy="738628"/>
            </a:xfrm>
            <a:prstGeom prst="rect">
              <a:avLst/>
            </a:prstGeom>
            <a:noFill/>
          </p:spPr>
          <p:txBody>
            <a:bodyPr wrap="square" lIns="91422" tIns="45711" rIns="91422" bIns="4571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输入标题文本</a:t>
              </a:r>
            </a:p>
          </p:txBody>
        </p:sp>
      </p:grpSp>
      <p:sp>
        <p:nvSpPr>
          <p:cNvPr id="42" name="KSO_Shape">
            <a:extLst>
              <a:ext uri="{FF2B5EF4-FFF2-40B4-BE49-F238E27FC236}">
                <a16:creationId xmlns:a16="http://schemas.microsoft.com/office/drawing/2014/main" id="{14BB582A-DE15-4061-A64C-9CFDD68A7676}"/>
              </a:ext>
            </a:extLst>
          </p:cNvPr>
          <p:cNvSpPr>
            <a:spLocks/>
          </p:cNvSpPr>
          <p:nvPr/>
        </p:nvSpPr>
        <p:spPr bwMode="auto">
          <a:xfrm>
            <a:off x="9422422" y="4713155"/>
            <a:ext cx="402085" cy="432349"/>
          </a:xfrm>
          <a:custGeom>
            <a:avLst/>
            <a:gdLst>
              <a:gd name="T0" fmla="*/ 1753292 w 4636"/>
              <a:gd name="T1" fmla="*/ 1304768 h 4986"/>
              <a:gd name="T2" fmla="*/ 1683756 w 4636"/>
              <a:gd name="T3" fmla="*/ 1479374 h 4986"/>
              <a:gd name="T4" fmla="*/ 1569137 w 4636"/>
              <a:gd name="T5" fmla="*/ 1631438 h 4986"/>
              <a:gd name="T6" fmla="*/ 1415547 w 4636"/>
              <a:gd name="T7" fmla="*/ 1755611 h 4986"/>
              <a:gd name="T8" fmla="*/ 1230628 w 4636"/>
              <a:gd name="T9" fmla="*/ 1845779 h 4986"/>
              <a:gd name="T10" fmla="*/ 1020493 w 4636"/>
              <a:gd name="T11" fmla="*/ 1896594 h 4986"/>
              <a:gd name="T12" fmla="*/ 817235 w 4636"/>
              <a:gd name="T13" fmla="*/ 1902708 h 4986"/>
              <a:gd name="T14" fmla="*/ 601369 w 4636"/>
              <a:gd name="T15" fmla="*/ 1865647 h 4986"/>
              <a:gd name="T16" fmla="*/ 408426 w 4636"/>
              <a:gd name="T17" fmla="*/ 1786558 h 4986"/>
              <a:gd name="T18" fmla="*/ 244521 w 4636"/>
              <a:gd name="T19" fmla="*/ 1671937 h 4986"/>
              <a:gd name="T20" fmla="*/ 117294 w 4636"/>
              <a:gd name="T21" fmla="*/ 1527897 h 4986"/>
              <a:gd name="T22" fmla="*/ 33622 w 4636"/>
              <a:gd name="T23" fmla="*/ 1359022 h 4986"/>
              <a:gd name="T24" fmla="*/ 382 w 4636"/>
              <a:gd name="T25" fmla="*/ 1173336 h 4986"/>
              <a:gd name="T26" fmla="*/ 9170 w 4636"/>
              <a:gd name="T27" fmla="*/ 1046107 h 4986"/>
              <a:gd name="T28" fmla="*/ 44319 w 4636"/>
              <a:gd name="T29" fmla="*/ 918114 h 4986"/>
              <a:gd name="T30" fmla="*/ 104303 w 4636"/>
              <a:gd name="T31" fmla="*/ 799672 h 4986"/>
              <a:gd name="T32" fmla="*/ 224654 w 4636"/>
              <a:gd name="T33" fmla="*/ 654103 h 4986"/>
              <a:gd name="T34" fmla="*/ 458477 w 4636"/>
              <a:gd name="T35" fmla="*/ 495927 h 4986"/>
              <a:gd name="T36" fmla="*/ 1413637 w 4636"/>
              <a:gd name="T37" fmla="*/ 551327 h 4986"/>
              <a:gd name="T38" fmla="*/ 1619952 w 4636"/>
              <a:gd name="T39" fmla="*/ 733956 h 4986"/>
              <a:gd name="T40" fmla="*/ 1693690 w 4636"/>
              <a:gd name="T41" fmla="*/ 845520 h 4986"/>
              <a:gd name="T42" fmla="*/ 1744122 w 4636"/>
              <a:gd name="T43" fmla="*/ 968165 h 4986"/>
              <a:gd name="T44" fmla="*/ 1768957 w 4636"/>
              <a:gd name="T45" fmla="*/ 1099215 h 4986"/>
              <a:gd name="T46" fmla="*/ 810740 w 4636"/>
              <a:gd name="T47" fmla="*/ 1403342 h 4986"/>
              <a:gd name="T48" fmla="*/ 749610 w 4636"/>
              <a:gd name="T49" fmla="*/ 1364371 h 4986"/>
              <a:gd name="T50" fmla="*/ 721337 w 4636"/>
              <a:gd name="T51" fmla="*/ 1311646 h 4986"/>
              <a:gd name="T52" fmla="*/ 574242 w 4636"/>
              <a:gd name="T53" fmla="*/ 1220331 h 4986"/>
              <a:gd name="T54" fmla="*/ 590289 w 4636"/>
              <a:gd name="T55" fmla="*/ 1349853 h 4986"/>
              <a:gd name="T56" fmla="*/ 636519 w 4636"/>
              <a:gd name="T57" fmla="*/ 1442696 h 4986"/>
              <a:gd name="T58" fmla="*/ 705290 w 4636"/>
              <a:gd name="T59" fmla="*/ 1500770 h 4986"/>
              <a:gd name="T60" fmla="*/ 835956 w 4636"/>
              <a:gd name="T61" fmla="*/ 1679961 h 4986"/>
              <a:gd name="T62" fmla="*/ 1024696 w 4636"/>
              <a:gd name="T63" fmla="*/ 1517199 h 4986"/>
              <a:gd name="T64" fmla="*/ 1127089 w 4636"/>
              <a:gd name="T65" fmla="*/ 1453011 h 4986"/>
              <a:gd name="T66" fmla="*/ 1182488 w 4636"/>
              <a:gd name="T67" fmla="*/ 1354819 h 4986"/>
              <a:gd name="T68" fmla="*/ 1193950 w 4636"/>
              <a:gd name="T69" fmla="*/ 1246694 h 4986"/>
              <a:gd name="T70" fmla="*/ 1176375 w 4636"/>
              <a:gd name="T71" fmla="*/ 1166459 h 4986"/>
              <a:gd name="T72" fmla="*/ 1133584 w 4636"/>
              <a:gd name="T73" fmla="*/ 1100361 h 4986"/>
              <a:gd name="T74" fmla="*/ 1066341 w 4636"/>
              <a:gd name="T75" fmla="*/ 1049164 h 4986"/>
              <a:gd name="T76" fmla="*/ 943316 w 4636"/>
              <a:gd name="T77" fmla="*/ 710650 h 4986"/>
              <a:gd name="T78" fmla="*/ 992220 w 4636"/>
              <a:gd name="T79" fmla="*/ 732810 h 4986"/>
              <a:gd name="T80" fmla="*/ 1028899 w 4636"/>
              <a:gd name="T81" fmla="*/ 775984 h 4986"/>
              <a:gd name="T82" fmla="*/ 1183634 w 4636"/>
              <a:gd name="T83" fmla="*/ 862332 h 4986"/>
              <a:gd name="T84" fmla="*/ 1156126 w 4636"/>
              <a:gd name="T85" fmla="*/ 728989 h 4986"/>
              <a:gd name="T86" fmla="*/ 1112953 w 4636"/>
              <a:gd name="T87" fmla="*/ 665566 h 4986"/>
              <a:gd name="T88" fmla="*/ 1054879 w 4636"/>
              <a:gd name="T89" fmla="*/ 620481 h 4986"/>
              <a:gd name="T90" fmla="*/ 971207 w 4636"/>
              <a:gd name="T91" fmla="*/ 591062 h 4986"/>
              <a:gd name="T92" fmla="*/ 831753 w 4636"/>
              <a:gd name="T93" fmla="*/ 588005 h 4986"/>
              <a:gd name="T94" fmla="*/ 707201 w 4636"/>
              <a:gd name="T95" fmla="*/ 635382 h 4986"/>
              <a:gd name="T96" fmla="*/ 628877 w 4636"/>
              <a:gd name="T97" fmla="*/ 713324 h 4986"/>
              <a:gd name="T98" fmla="*/ 596784 w 4636"/>
              <a:gd name="T99" fmla="*/ 822978 h 4986"/>
              <a:gd name="T100" fmla="*/ 609010 w 4636"/>
              <a:gd name="T101" fmla="*/ 933779 h 4986"/>
              <a:gd name="T102" fmla="*/ 664409 w 4636"/>
              <a:gd name="T103" fmla="*/ 1020508 h 4986"/>
              <a:gd name="T104" fmla="*/ 780175 w 4636"/>
              <a:gd name="T105" fmla="*/ 1086989 h 4986"/>
              <a:gd name="T106" fmla="*/ 829461 w 4636"/>
              <a:gd name="T107" fmla="*/ 963962 h 4986"/>
              <a:gd name="T108" fmla="*/ 750374 w 4636"/>
              <a:gd name="T109" fmla="*/ 897100 h 4986"/>
              <a:gd name="T110" fmla="*/ 740440 w 4636"/>
              <a:gd name="T111" fmla="*/ 809988 h 4986"/>
              <a:gd name="T112" fmla="*/ 788198 w 4636"/>
              <a:gd name="T113" fmla="*/ 733192 h 4986"/>
              <a:gd name="T114" fmla="*/ 943316 w 4636"/>
              <a:gd name="T115" fmla="*/ 1136276 h 4986"/>
              <a:gd name="T116" fmla="*/ 1017437 w 4636"/>
              <a:gd name="T117" fmla="*/ 1185945 h 4986"/>
              <a:gd name="T118" fmla="*/ 1045709 w 4636"/>
              <a:gd name="T119" fmla="*/ 1231411 h 4986"/>
              <a:gd name="T120" fmla="*/ 1048766 w 4636"/>
              <a:gd name="T121" fmla="*/ 1299801 h 4986"/>
              <a:gd name="T122" fmla="*/ 1017819 w 4636"/>
              <a:gd name="T123" fmla="*/ 1372395 h 4986"/>
              <a:gd name="T124" fmla="*/ 965858 w 4636"/>
              <a:gd name="T125" fmla="*/ 1409838 h 49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636" h="4986">
                <a:moveTo>
                  <a:pt x="4636" y="3019"/>
                </a:moveTo>
                <a:lnTo>
                  <a:pt x="4636" y="3019"/>
                </a:lnTo>
                <a:lnTo>
                  <a:pt x="4635" y="3071"/>
                </a:lnTo>
                <a:lnTo>
                  <a:pt x="4633" y="3121"/>
                </a:lnTo>
                <a:lnTo>
                  <a:pt x="4629" y="3171"/>
                </a:lnTo>
                <a:lnTo>
                  <a:pt x="4624" y="3221"/>
                </a:lnTo>
                <a:lnTo>
                  <a:pt x="4618" y="3270"/>
                </a:lnTo>
                <a:lnTo>
                  <a:pt x="4609" y="3319"/>
                </a:lnTo>
                <a:lnTo>
                  <a:pt x="4600" y="3367"/>
                </a:lnTo>
                <a:lnTo>
                  <a:pt x="4589" y="3415"/>
                </a:lnTo>
                <a:lnTo>
                  <a:pt x="4577" y="3464"/>
                </a:lnTo>
                <a:lnTo>
                  <a:pt x="4563" y="3511"/>
                </a:lnTo>
                <a:lnTo>
                  <a:pt x="4548" y="3557"/>
                </a:lnTo>
                <a:lnTo>
                  <a:pt x="4532" y="3605"/>
                </a:lnTo>
                <a:lnTo>
                  <a:pt x="4515" y="3650"/>
                </a:lnTo>
                <a:lnTo>
                  <a:pt x="4496" y="3696"/>
                </a:lnTo>
                <a:lnTo>
                  <a:pt x="4476" y="3740"/>
                </a:lnTo>
                <a:lnTo>
                  <a:pt x="4454" y="3785"/>
                </a:lnTo>
                <a:lnTo>
                  <a:pt x="4431" y="3829"/>
                </a:lnTo>
                <a:lnTo>
                  <a:pt x="4407" y="3872"/>
                </a:lnTo>
                <a:lnTo>
                  <a:pt x="4382" y="3915"/>
                </a:lnTo>
                <a:lnTo>
                  <a:pt x="4357" y="3957"/>
                </a:lnTo>
                <a:lnTo>
                  <a:pt x="4330" y="3999"/>
                </a:lnTo>
                <a:lnTo>
                  <a:pt x="4300" y="4039"/>
                </a:lnTo>
                <a:lnTo>
                  <a:pt x="4271" y="4080"/>
                </a:lnTo>
                <a:lnTo>
                  <a:pt x="4240" y="4119"/>
                </a:lnTo>
                <a:lnTo>
                  <a:pt x="4209" y="4157"/>
                </a:lnTo>
                <a:lnTo>
                  <a:pt x="4176" y="4196"/>
                </a:lnTo>
                <a:lnTo>
                  <a:pt x="4141" y="4233"/>
                </a:lnTo>
                <a:lnTo>
                  <a:pt x="4107" y="4270"/>
                </a:lnTo>
                <a:lnTo>
                  <a:pt x="4071" y="4307"/>
                </a:lnTo>
                <a:lnTo>
                  <a:pt x="4034" y="4341"/>
                </a:lnTo>
                <a:lnTo>
                  <a:pt x="3996" y="4376"/>
                </a:lnTo>
                <a:lnTo>
                  <a:pt x="3957" y="4410"/>
                </a:lnTo>
                <a:lnTo>
                  <a:pt x="3917" y="4443"/>
                </a:lnTo>
                <a:lnTo>
                  <a:pt x="3876" y="4475"/>
                </a:lnTo>
                <a:lnTo>
                  <a:pt x="3835" y="4506"/>
                </a:lnTo>
                <a:lnTo>
                  <a:pt x="3792" y="4537"/>
                </a:lnTo>
                <a:lnTo>
                  <a:pt x="3749" y="4566"/>
                </a:lnTo>
                <a:lnTo>
                  <a:pt x="3705" y="4595"/>
                </a:lnTo>
                <a:lnTo>
                  <a:pt x="3660" y="4623"/>
                </a:lnTo>
                <a:lnTo>
                  <a:pt x="3614" y="4650"/>
                </a:lnTo>
                <a:lnTo>
                  <a:pt x="3567" y="4676"/>
                </a:lnTo>
                <a:lnTo>
                  <a:pt x="3520" y="4701"/>
                </a:lnTo>
                <a:lnTo>
                  <a:pt x="3472" y="4725"/>
                </a:lnTo>
                <a:lnTo>
                  <a:pt x="3422" y="4748"/>
                </a:lnTo>
                <a:lnTo>
                  <a:pt x="3373" y="4770"/>
                </a:lnTo>
                <a:lnTo>
                  <a:pt x="3322" y="4792"/>
                </a:lnTo>
                <a:lnTo>
                  <a:pt x="3272" y="4812"/>
                </a:lnTo>
                <a:lnTo>
                  <a:pt x="3221" y="4831"/>
                </a:lnTo>
                <a:lnTo>
                  <a:pt x="3168" y="4849"/>
                </a:lnTo>
                <a:lnTo>
                  <a:pt x="3114" y="4867"/>
                </a:lnTo>
                <a:lnTo>
                  <a:pt x="3062" y="4883"/>
                </a:lnTo>
                <a:lnTo>
                  <a:pt x="3007" y="4897"/>
                </a:lnTo>
                <a:lnTo>
                  <a:pt x="2952" y="4911"/>
                </a:lnTo>
                <a:lnTo>
                  <a:pt x="2897" y="4924"/>
                </a:lnTo>
                <a:lnTo>
                  <a:pt x="2841" y="4935"/>
                </a:lnTo>
                <a:lnTo>
                  <a:pt x="2785" y="4946"/>
                </a:lnTo>
                <a:lnTo>
                  <a:pt x="2729" y="4955"/>
                </a:lnTo>
                <a:lnTo>
                  <a:pt x="2671" y="4964"/>
                </a:lnTo>
                <a:lnTo>
                  <a:pt x="2613" y="4970"/>
                </a:lnTo>
                <a:lnTo>
                  <a:pt x="2555" y="4975"/>
                </a:lnTo>
                <a:lnTo>
                  <a:pt x="2496" y="4980"/>
                </a:lnTo>
                <a:lnTo>
                  <a:pt x="2437" y="4984"/>
                </a:lnTo>
                <a:lnTo>
                  <a:pt x="2377" y="4986"/>
                </a:lnTo>
                <a:lnTo>
                  <a:pt x="2318" y="4986"/>
                </a:lnTo>
                <a:lnTo>
                  <a:pt x="2258" y="4986"/>
                </a:lnTo>
                <a:lnTo>
                  <a:pt x="2199" y="4984"/>
                </a:lnTo>
                <a:lnTo>
                  <a:pt x="2139" y="4980"/>
                </a:lnTo>
                <a:lnTo>
                  <a:pt x="2081" y="4975"/>
                </a:lnTo>
                <a:lnTo>
                  <a:pt x="2022" y="4970"/>
                </a:lnTo>
                <a:lnTo>
                  <a:pt x="1964" y="4964"/>
                </a:lnTo>
                <a:lnTo>
                  <a:pt x="1908" y="4955"/>
                </a:lnTo>
                <a:lnTo>
                  <a:pt x="1851" y="4946"/>
                </a:lnTo>
                <a:lnTo>
                  <a:pt x="1794" y="4935"/>
                </a:lnTo>
                <a:lnTo>
                  <a:pt x="1738" y="4924"/>
                </a:lnTo>
                <a:lnTo>
                  <a:pt x="1683" y="4911"/>
                </a:lnTo>
                <a:lnTo>
                  <a:pt x="1628" y="4897"/>
                </a:lnTo>
                <a:lnTo>
                  <a:pt x="1574" y="4883"/>
                </a:lnTo>
                <a:lnTo>
                  <a:pt x="1521" y="4867"/>
                </a:lnTo>
                <a:lnTo>
                  <a:pt x="1468" y="4849"/>
                </a:lnTo>
                <a:lnTo>
                  <a:pt x="1416" y="4831"/>
                </a:lnTo>
                <a:lnTo>
                  <a:pt x="1364" y="4812"/>
                </a:lnTo>
                <a:lnTo>
                  <a:pt x="1313" y="4792"/>
                </a:lnTo>
                <a:lnTo>
                  <a:pt x="1262" y="4770"/>
                </a:lnTo>
                <a:lnTo>
                  <a:pt x="1213" y="4748"/>
                </a:lnTo>
                <a:lnTo>
                  <a:pt x="1163" y="4725"/>
                </a:lnTo>
                <a:lnTo>
                  <a:pt x="1116" y="4701"/>
                </a:lnTo>
                <a:lnTo>
                  <a:pt x="1069" y="4676"/>
                </a:lnTo>
                <a:lnTo>
                  <a:pt x="1021" y="4650"/>
                </a:lnTo>
                <a:lnTo>
                  <a:pt x="976" y="4623"/>
                </a:lnTo>
                <a:lnTo>
                  <a:pt x="931" y="4595"/>
                </a:lnTo>
                <a:lnTo>
                  <a:pt x="887" y="4566"/>
                </a:lnTo>
                <a:lnTo>
                  <a:pt x="843" y="4537"/>
                </a:lnTo>
                <a:lnTo>
                  <a:pt x="801" y="4506"/>
                </a:lnTo>
                <a:lnTo>
                  <a:pt x="759" y="4475"/>
                </a:lnTo>
                <a:lnTo>
                  <a:pt x="719" y="4443"/>
                </a:lnTo>
                <a:lnTo>
                  <a:pt x="679" y="4410"/>
                </a:lnTo>
                <a:lnTo>
                  <a:pt x="640" y="4376"/>
                </a:lnTo>
                <a:lnTo>
                  <a:pt x="602" y="4341"/>
                </a:lnTo>
                <a:lnTo>
                  <a:pt x="565" y="4307"/>
                </a:lnTo>
                <a:lnTo>
                  <a:pt x="529" y="4270"/>
                </a:lnTo>
                <a:lnTo>
                  <a:pt x="494" y="4233"/>
                </a:lnTo>
                <a:lnTo>
                  <a:pt x="460" y="4196"/>
                </a:lnTo>
                <a:lnTo>
                  <a:pt x="428" y="4157"/>
                </a:lnTo>
                <a:lnTo>
                  <a:pt x="396" y="4119"/>
                </a:lnTo>
                <a:lnTo>
                  <a:pt x="364" y="4080"/>
                </a:lnTo>
                <a:lnTo>
                  <a:pt x="335" y="4039"/>
                </a:lnTo>
                <a:lnTo>
                  <a:pt x="307" y="3999"/>
                </a:lnTo>
                <a:lnTo>
                  <a:pt x="279" y="3957"/>
                </a:lnTo>
                <a:lnTo>
                  <a:pt x="253" y="3915"/>
                </a:lnTo>
                <a:lnTo>
                  <a:pt x="228" y="3872"/>
                </a:lnTo>
                <a:lnTo>
                  <a:pt x="205" y="3829"/>
                </a:lnTo>
                <a:lnTo>
                  <a:pt x="182" y="3785"/>
                </a:lnTo>
                <a:lnTo>
                  <a:pt x="160" y="3740"/>
                </a:lnTo>
                <a:lnTo>
                  <a:pt x="141" y="3696"/>
                </a:lnTo>
                <a:lnTo>
                  <a:pt x="122" y="3650"/>
                </a:lnTo>
                <a:lnTo>
                  <a:pt x="104" y="3605"/>
                </a:lnTo>
                <a:lnTo>
                  <a:pt x="88" y="3557"/>
                </a:lnTo>
                <a:lnTo>
                  <a:pt x="72" y="3511"/>
                </a:lnTo>
                <a:lnTo>
                  <a:pt x="59" y="3464"/>
                </a:lnTo>
                <a:lnTo>
                  <a:pt x="47" y="3415"/>
                </a:lnTo>
                <a:lnTo>
                  <a:pt x="35" y="3367"/>
                </a:lnTo>
                <a:lnTo>
                  <a:pt x="26" y="3319"/>
                </a:lnTo>
                <a:lnTo>
                  <a:pt x="19" y="3270"/>
                </a:lnTo>
                <a:lnTo>
                  <a:pt x="11" y="3221"/>
                </a:lnTo>
                <a:lnTo>
                  <a:pt x="6" y="3171"/>
                </a:lnTo>
                <a:lnTo>
                  <a:pt x="3" y="3121"/>
                </a:lnTo>
                <a:lnTo>
                  <a:pt x="1" y="3071"/>
                </a:lnTo>
                <a:lnTo>
                  <a:pt x="0" y="3019"/>
                </a:lnTo>
                <a:lnTo>
                  <a:pt x="0" y="2983"/>
                </a:lnTo>
                <a:lnTo>
                  <a:pt x="1" y="2948"/>
                </a:lnTo>
                <a:lnTo>
                  <a:pt x="3" y="2912"/>
                </a:lnTo>
                <a:lnTo>
                  <a:pt x="6" y="2877"/>
                </a:lnTo>
                <a:lnTo>
                  <a:pt x="9" y="2842"/>
                </a:lnTo>
                <a:lnTo>
                  <a:pt x="13" y="2807"/>
                </a:lnTo>
                <a:lnTo>
                  <a:pt x="18" y="2772"/>
                </a:lnTo>
                <a:lnTo>
                  <a:pt x="24" y="2738"/>
                </a:lnTo>
                <a:lnTo>
                  <a:pt x="29" y="2703"/>
                </a:lnTo>
                <a:lnTo>
                  <a:pt x="36" y="2669"/>
                </a:lnTo>
                <a:lnTo>
                  <a:pt x="44" y="2635"/>
                </a:lnTo>
                <a:lnTo>
                  <a:pt x="52" y="2601"/>
                </a:lnTo>
                <a:lnTo>
                  <a:pt x="62" y="2567"/>
                </a:lnTo>
                <a:lnTo>
                  <a:pt x="71" y="2534"/>
                </a:lnTo>
                <a:lnTo>
                  <a:pt x="82" y="2501"/>
                </a:lnTo>
                <a:lnTo>
                  <a:pt x="92" y="2468"/>
                </a:lnTo>
                <a:lnTo>
                  <a:pt x="104" y="2436"/>
                </a:lnTo>
                <a:lnTo>
                  <a:pt x="116" y="2403"/>
                </a:lnTo>
                <a:lnTo>
                  <a:pt x="129" y="2371"/>
                </a:lnTo>
                <a:lnTo>
                  <a:pt x="143" y="2339"/>
                </a:lnTo>
                <a:lnTo>
                  <a:pt x="156" y="2308"/>
                </a:lnTo>
                <a:lnTo>
                  <a:pt x="172" y="2276"/>
                </a:lnTo>
                <a:lnTo>
                  <a:pt x="187" y="2245"/>
                </a:lnTo>
                <a:lnTo>
                  <a:pt x="203" y="2214"/>
                </a:lnTo>
                <a:lnTo>
                  <a:pt x="219" y="2184"/>
                </a:lnTo>
                <a:lnTo>
                  <a:pt x="237" y="2153"/>
                </a:lnTo>
                <a:lnTo>
                  <a:pt x="255" y="2123"/>
                </a:lnTo>
                <a:lnTo>
                  <a:pt x="273" y="2093"/>
                </a:lnTo>
                <a:lnTo>
                  <a:pt x="292" y="2064"/>
                </a:lnTo>
                <a:lnTo>
                  <a:pt x="312" y="2034"/>
                </a:lnTo>
                <a:lnTo>
                  <a:pt x="332" y="2006"/>
                </a:lnTo>
                <a:lnTo>
                  <a:pt x="353" y="1978"/>
                </a:lnTo>
                <a:lnTo>
                  <a:pt x="374" y="1949"/>
                </a:lnTo>
                <a:lnTo>
                  <a:pt x="396" y="1922"/>
                </a:lnTo>
                <a:lnTo>
                  <a:pt x="440" y="1867"/>
                </a:lnTo>
                <a:lnTo>
                  <a:pt x="487" y="1814"/>
                </a:lnTo>
                <a:lnTo>
                  <a:pt x="537" y="1762"/>
                </a:lnTo>
                <a:lnTo>
                  <a:pt x="588" y="1712"/>
                </a:lnTo>
                <a:lnTo>
                  <a:pt x="642" y="1662"/>
                </a:lnTo>
                <a:lnTo>
                  <a:pt x="697" y="1615"/>
                </a:lnTo>
                <a:lnTo>
                  <a:pt x="754" y="1570"/>
                </a:lnTo>
                <a:lnTo>
                  <a:pt x="812" y="1526"/>
                </a:lnTo>
                <a:lnTo>
                  <a:pt x="873" y="1483"/>
                </a:lnTo>
                <a:lnTo>
                  <a:pt x="935" y="1443"/>
                </a:lnTo>
                <a:lnTo>
                  <a:pt x="999" y="1404"/>
                </a:lnTo>
                <a:lnTo>
                  <a:pt x="1065" y="1366"/>
                </a:lnTo>
                <a:lnTo>
                  <a:pt x="1132" y="1331"/>
                </a:lnTo>
                <a:lnTo>
                  <a:pt x="1200" y="1298"/>
                </a:lnTo>
                <a:lnTo>
                  <a:pt x="1271" y="1266"/>
                </a:lnTo>
                <a:lnTo>
                  <a:pt x="553" y="0"/>
                </a:lnTo>
                <a:lnTo>
                  <a:pt x="4082" y="0"/>
                </a:lnTo>
                <a:lnTo>
                  <a:pt x="3365" y="1266"/>
                </a:lnTo>
                <a:lnTo>
                  <a:pt x="3435" y="1298"/>
                </a:lnTo>
                <a:lnTo>
                  <a:pt x="3503" y="1331"/>
                </a:lnTo>
                <a:lnTo>
                  <a:pt x="3571" y="1366"/>
                </a:lnTo>
                <a:lnTo>
                  <a:pt x="3636" y="1404"/>
                </a:lnTo>
                <a:lnTo>
                  <a:pt x="3700" y="1443"/>
                </a:lnTo>
                <a:lnTo>
                  <a:pt x="3762" y="1483"/>
                </a:lnTo>
                <a:lnTo>
                  <a:pt x="3823" y="1526"/>
                </a:lnTo>
                <a:lnTo>
                  <a:pt x="3882" y="1570"/>
                </a:lnTo>
                <a:lnTo>
                  <a:pt x="3938" y="1615"/>
                </a:lnTo>
                <a:lnTo>
                  <a:pt x="3994" y="1662"/>
                </a:lnTo>
                <a:lnTo>
                  <a:pt x="4047" y="1712"/>
                </a:lnTo>
                <a:lnTo>
                  <a:pt x="4098" y="1762"/>
                </a:lnTo>
                <a:lnTo>
                  <a:pt x="4148" y="1814"/>
                </a:lnTo>
                <a:lnTo>
                  <a:pt x="4195" y="1866"/>
                </a:lnTo>
                <a:lnTo>
                  <a:pt x="4240" y="1921"/>
                </a:lnTo>
                <a:lnTo>
                  <a:pt x="4262" y="1949"/>
                </a:lnTo>
                <a:lnTo>
                  <a:pt x="4283" y="1978"/>
                </a:lnTo>
                <a:lnTo>
                  <a:pt x="4304" y="2006"/>
                </a:lnTo>
                <a:lnTo>
                  <a:pt x="4324" y="2034"/>
                </a:lnTo>
                <a:lnTo>
                  <a:pt x="4343" y="2064"/>
                </a:lnTo>
                <a:lnTo>
                  <a:pt x="4362" y="2093"/>
                </a:lnTo>
                <a:lnTo>
                  <a:pt x="4381" y="2123"/>
                </a:lnTo>
                <a:lnTo>
                  <a:pt x="4399" y="2153"/>
                </a:lnTo>
                <a:lnTo>
                  <a:pt x="4416" y="2183"/>
                </a:lnTo>
                <a:lnTo>
                  <a:pt x="4433" y="2213"/>
                </a:lnTo>
                <a:lnTo>
                  <a:pt x="4448" y="2245"/>
                </a:lnTo>
                <a:lnTo>
                  <a:pt x="4464" y="2275"/>
                </a:lnTo>
                <a:lnTo>
                  <a:pt x="4479" y="2307"/>
                </a:lnTo>
                <a:lnTo>
                  <a:pt x="4494" y="2338"/>
                </a:lnTo>
                <a:lnTo>
                  <a:pt x="4507" y="2371"/>
                </a:lnTo>
                <a:lnTo>
                  <a:pt x="4520" y="2402"/>
                </a:lnTo>
                <a:lnTo>
                  <a:pt x="4532" y="2435"/>
                </a:lnTo>
                <a:lnTo>
                  <a:pt x="4544" y="2467"/>
                </a:lnTo>
                <a:lnTo>
                  <a:pt x="4554" y="2501"/>
                </a:lnTo>
                <a:lnTo>
                  <a:pt x="4565" y="2534"/>
                </a:lnTo>
                <a:lnTo>
                  <a:pt x="4574" y="2567"/>
                </a:lnTo>
                <a:lnTo>
                  <a:pt x="4584" y="2601"/>
                </a:lnTo>
                <a:lnTo>
                  <a:pt x="4592" y="2635"/>
                </a:lnTo>
                <a:lnTo>
                  <a:pt x="4600" y="2669"/>
                </a:lnTo>
                <a:lnTo>
                  <a:pt x="4606" y="2703"/>
                </a:lnTo>
                <a:lnTo>
                  <a:pt x="4612" y="2738"/>
                </a:lnTo>
                <a:lnTo>
                  <a:pt x="4618" y="2772"/>
                </a:lnTo>
                <a:lnTo>
                  <a:pt x="4623" y="2807"/>
                </a:lnTo>
                <a:lnTo>
                  <a:pt x="4627" y="2842"/>
                </a:lnTo>
                <a:lnTo>
                  <a:pt x="4630" y="2877"/>
                </a:lnTo>
                <a:lnTo>
                  <a:pt x="4633" y="2912"/>
                </a:lnTo>
                <a:lnTo>
                  <a:pt x="4634" y="2948"/>
                </a:lnTo>
                <a:lnTo>
                  <a:pt x="4635" y="2983"/>
                </a:lnTo>
                <a:lnTo>
                  <a:pt x="4636" y="3019"/>
                </a:lnTo>
                <a:close/>
                <a:moveTo>
                  <a:pt x="2188" y="3696"/>
                </a:moveTo>
                <a:lnTo>
                  <a:pt x="2188" y="3696"/>
                </a:lnTo>
                <a:lnTo>
                  <a:pt x="2165" y="3689"/>
                </a:lnTo>
                <a:lnTo>
                  <a:pt x="2143" y="3681"/>
                </a:lnTo>
                <a:lnTo>
                  <a:pt x="2122" y="3673"/>
                </a:lnTo>
                <a:lnTo>
                  <a:pt x="2101" y="3665"/>
                </a:lnTo>
                <a:lnTo>
                  <a:pt x="2082" y="3655"/>
                </a:lnTo>
                <a:lnTo>
                  <a:pt x="2064" y="3646"/>
                </a:lnTo>
                <a:lnTo>
                  <a:pt x="2046" y="3636"/>
                </a:lnTo>
                <a:lnTo>
                  <a:pt x="2030" y="3627"/>
                </a:lnTo>
                <a:lnTo>
                  <a:pt x="2015" y="3616"/>
                </a:lnTo>
                <a:lnTo>
                  <a:pt x="2000" y="3606"/>
                </a:lnTo>
                <a:lnTo>
                  <a:pt x="1986" y="3594"/>
                </a:lnTo>
                <a:lnTo>
                  <a:pt x="1974" y="3583"/>
                </a:lnTo>
                <a:lnTo>
                  <a:pt x="1962" y="3571"/>
                </a:lnTo>
                <a:lnTo>
                  <a:pt x="1952" y="3558"/>
                </a:lnTo>
                <a:lnTo>
                  <a:pt x="1942" y="3546"/>
                </a:lnTo>
                <a:lnTo>
                  <a:pt x="1934" y="3533"/>
                </a:lnTo>
                <a:lnTo>
                  <a:pt x="1925" y="3518"/>
                </a:lnTo>
                <a:lnTo>
                  <a:pt x="1917" y="3504"/>
                </a:lnTo>
                <a:lnTo>
                  <a:pt x="1909" y="3487"/>
                </a:lnTo>
                <a:lnTo>
                  <a:pt x="1901" y="3470"/>
                </a:lnTo>
                <a:lnTo>
                  <a:pt x="1894" y="3452"/>
                </a:lnTo>
                <a:lnTo>
                  <a:pt x="1888" y="3433"/>
                </a:lnTo>
                <a:lnTo>
                  <a:pt x="1882" y="3413"/>
                </a:lnTo>
                <a:lnTo>
                  <a:pt x="1877" y="3392"/>
                </a:lnTo>
                <a:lnTo>
                  <a:pt x="1873" y="3370"/>
                </a:lnTo>
                <a:lnTo>
                  <a:pt x="1869" y="3348"/>
                </a:lnTo>
                <a:lnTo>
                  <a:pt x="1866" y="3325"/>
                </a:lnTo>
                <a:lnTo>
                  <a:pt x="1862" y="3300"/>
                </a:lnTo>
                <a:lnTo>
                  <a:pt x="1858" y="3248"/>
                </a:lnTo>
                <a:lnTo>
                  <a:pt x="1856" y="3194"/>
                </a:lnTo>
                <a:lnTo>
                  <a:pt x="1503" y="3194"/>
                </a:lnTo>
                <a:lnTo>
                  <a:pt x="1505" y="3234"/>
                </a:lnTo>
                <a:lnTo>
                  <a:pt x="1507" y="3271"/>
                </a:lnTo>
                <a:lnTo>
                  <a:pt x="1509" y="3309"/>
                </a:lnTo>
                <a:lnTo>
                  <a:pt x="1512" y="3345"/>
                </a:lnTo>
                <a:lnTo>
                  <a:pt x="1517" y="3380"/>
                </a:lnTo>
                <a:lnTo>
                  <a:pt x="1521" y="3412"/>
                </a:lnTo>
                <a:lnTo>
                  <a:pt x="1526" y="3445"/>
                </a:lnTo>
                <a:lnTo>
                  <a:pt x="1532" y="3475"/>
                </a:lnTo>
                <a:lnTo>
                  <a:pt x="1538" y="3505"/>
                </a:lnTo>
                <a:lnTo>
                  <a:pt x="1545" y="3533"/>
                </a:lnTo>
                <a:lnTo>
                  <a:pt x="1552" y="3559"/>
                </a:lnTo>
                <a:lnTo>
                  <a:pt x="1561" y="3585"/>
                </a:lnTo>
                <a:lnTo>
                  <a:pt x="1569" y="3609"/>
                </a:lnTo>
                <a:lnTo>
                  <a:pt x="1578" y="3632"/>
                </a:lnTo>
                <a:lnTo>
                  <a:pt x="1588" y="3653"/>
                </a:lnTo>
                <a:lnTo>
                  <a:pt x="1599" y="3673"/>
                </a:lnTo>
                <a:lnTo>
                  <a:pt x="1618" y="3710"/>
                </a:lnTo>
                <a:lnTo>
                  <a:pt x="1642" y="3743"/>
                </a:lnTo>
                <a:lnTo>
                  <a:pt x="1666" y="3776"/>
                </a:lnTo>
                <a:lnTo>
                  <a:pt x="1691" y="3806"/>
                </a:lnTo>
                <a:lnTo>
                  <a:pt x="1705" y="3820"/>
                </a:lnTo>
                <a:lnTo>
                  <a:pt x="1718" y="3835"/>
                </a:lnTo>
                <a:lnTo>
                  <a:pt x="1733" y="3848"/>
                </a:lnTo>
                <a:lnTo>
                  <a:pt x="1748" y="3861"/>
                </a:lnTo>
                <a:lnTo>
                  <a:pt x="1763" y="3874"/>
                </a:lnTo>
                <a:lnTo>
                  <a:pt x="1778" y="3885"/>
                </a:lnTo>
                <a:lnTo>
                  <a:pt x="1795" y="3897"/>
                </a:lnTo>
                <a:lnTo>
                  <a:pt x="1811" y="3908"/>
                </a:lnTo>
                <a:lnTo>
                  <a:pt x="1846" y="3928"/>
                </a:lnTo>
                <a:lnTo>
                  <a:pt x="1881" y="3947"/>
                </a:lnTo>
                <a:lnTo>
                  <a:pt x="1918" y="3964"/>
                </a:lnTo>
                <a:lnTo>
                  <a:pt x="1958" y="3980"/>
                </a:lnTo>
                <a:lnTo>
                  <a:pt x="1998" y="3992"/>
                </a:lnTo>
                <a:lnTo>
                  <a:pt x="2041" y="4004"/>
                </a:lnTo>
                <a:lnTo>
                  <a:pt x="2085" y="4012"/>
                </a:lnTo>
                <a:lnTo>
                  <a:pt x="2131" y="4020"/>
                </a:lnTo>
                <a:lnTo>
                  <a:pt x="2188" y="4027"/>
                </a:lnTo>
                <a:lnTo>
                  <a:pt x="2188" y="4397"/>
                </a:lnTo>
                <a:lnTo>
                  <a:pt x="2469" y="4397"/>
                </a:lnTo>
                <a:lnTo>
                  <a:pt x="2469" y="4027"/>
                </a:lnTo>
                <a:lnTo>
                  <a:pt x="2504" y="4021"/>
                </a:lnTo>
                <a:lnTo>
                  <a:pt x="2541" y="4012"/>
                </a:lnTo>
                <a:lnTo>
                  <a:pt x="2578" y="4004"/>
                </a:lnTo>
                <a:lnTo>
                  <a:pt x="2614" y="3994"/>
                </a:lnTo>
                <a:lnTo>
                  <a:pt x="2649" y="3983"/>
                </a:lnTo>
                <a:lnTo>
                  <a:pt x="2682" y="3971"/>
                </a:lnTo>
                <a:lnTo>
                  <a:pt x="2715" y="3959"/>
                </a:lnTo>
                <a:lnTo>
                  <a:pt x="2745" y="3945"/>
                </a:lnTo>
                <a:lnTo>
                  <a:pt x="2776" y="3930"/>
                </a:lnTo>
                <a:lnTo>
                  <a:pt x="2804" y="3915"/>
                </a:lnTo>
                <a:lnTo>
                  <a:pt x="2832" y="3899"/>
                </a:lnTo>
                <a:lnTo>
                  <a:pt x="2858" y="3882"/>
                </a:lnTo>
                <a:lnTo>
                  <a:pt x="2882" y="3863"/>
                </a:lnTo>
                <a:lnTo>
                  <a:pt x="2906" y="3844"/>
                </a:lnTo>
                <a:lnTo>
                  <a:pt x="2928" y="3824"/>
                </a:lnTo>
                <a:lnTo>
                  <a:pt x="2950" y="3803"/>
                </a:lnTo>
                <a:lnTo>
                  <a:pt x="2970" y="3782"/>
                </a:lnTo>
                <a:lnTo>
                  <a:pt x="2989" y="3759"/>
                </a:lnTo>
                <a:lnTo>
                  <a:pt x="3006" y="3736"/>
                </a:lnTo>
                <a:lnTo>
                  <a:pt x="3023" y="3711"/>
                </a:lnTo>
                <a:lnTo>
                  <a:pt x="3038" y="3686"/>
                </a:lnTo>
                <a:lnTo>
                  <a:pt x="3052" y="3659"/>
                </a:lnTo>
                <a:lnTo>
                  <a:pt x="3065" y="3632"/>
                </a:lnTo>
                <a:lnTo>
                  <a:pt x="3076" y="3605"/>
                </a:lnTo>
                <a:lnTo>
                  <a:pt x="3087" y="3575"/>
                </a:lnTo>
                <a:lnTo>
                  <a:pt x="3095" y="3546"/>
                </a:lnTo>
                <a:lnTo>
                  <a:pt x="3104" y="3514"/>
                </a:lnTo>
                <a:lnTo>
                  <a:pt x="3110" y="3483"/>
                </a:lnTo>
                <a:lnTo>
                  <a:pt x="3115" y="3450"/>
                </a:lnTo>
                <a:lnTo>
                  <a:pt x="3121" y="3417"/>
                </a:lnTo>
                <a:lnTo>
                  <a:pt x="3123" y="3382"/>
                </a:lnTo>
                <a:lnTo>
                  <a:pt x="3125" y="3346"/>
                </a:lnTo>
                <a:lnTo>
                  <a:pt x="3126" y="3310"/>
                </a:lnTo>
                <a:lnTo>
                  <a:pt x="3125" y="3286"/>
                </a:lnTo>
                <a:lnTo>
                  <a:pt x="3125" y="3263"/>
                </a:lnTo>
                <a:lnTo>
                  <a:pt x="3123" y="3241"/>
                </a:lnTo>
                <a:lnTo>
                  <a:pt x="3121" y="3218"/>
                </a:lnTo>
                <a:lnTo>
                  <a:pt x="3117" y="3196"/>
                </a:lnTo>
                <a:lnTo>
                  <a:pt x="3114" y="3175"/>
                </a:lnTo>
                <a:lnTo>
                  <a:pt x="3109" y="3154"/>
                </a:lnTo>
                <a:lnTo>
                  <a:pt x="3105" y="3133"/>
                </a:lnTo>
                <a:lnTo>
                  <a:pt x="3100" y="3112"/>
                </a:lnTo>
                <a:lnTo>
                  <a:pt x="3093" y="3092"/>
                </a:lnTo>
                <a:lnTo>
                  <a:pt x="3086" y="3072"/>
                </a:lnTo>
                <a:lnTo>
                  <a:pt x="3079" y="3053"/>
                </a:lnTo>
                <a:lnTo>
                  <a:pt x="3070" y="3034"/>
                </a:lnTo>
                <a:lnTo>
                  <a:pt x="3062" y="3015"/>
                </a:lnTo>
                <a:lnTo>
                  <a:pt x="3052" y="2997"/>
                </a:lnTo>
                <a:lnTo>
                  <a:pt x="3042" y="2979"/>
                </a:lnTo>
                <a:lnTo>
                  <a:pt x="3031" y="2961"/>
                </a:lnTo>
                <a:lnTo>
                  <a:pt x="3020" y="2945"/>
                </a:lnTo>
                <a:lnTo>
                  <a:pt x="3007" y="2928"/>
                </a:lnTo>
                <a:lnTo>
                  <a:pt x="2995" y="2912"/>
                </a:lnTo>
                <a:lnTo>
                  <a:pt x="2981" y="2895"/>
                </a:lnTo>
                <a:lnTo>
                  <a:pt x="2967" y="2880"/>
                </a:lnTo>
                <a:lnTo>
                  <a:pt x="2952" y="2865"/>
                </a:lnTo>
                <a:lnTo>
                  <a:pt x="2937" y="2850"/>
                </a:lnTo>
                <a:lnTo>
                  <a:pt x="2921" y="2836"/>
                </a:lnTo>
                <a:lnTo>
                  <a:pt x="2904" y="2822"/>
                </a:lnTo>
                <a:lnTo>
                  <a:pt x="2887" y="2808"/>
                </a:lnTo>
                <a:lnTo>
                  <a:pt x="2869" y="2795"/>
                </a:lnTo>
                <a:lnTo>
                  <a:pt x="2850" y="2783"/>
                </a:lnTo>
                <a:lnTo>
                  <a:pt x="2832" y="2770"/>
                </a:lnTo>
                <a:lnTo>
                  <a:pt x="2812" y="2758"/>
                </a:lnTo>
                <a:lnTo>
                  <a:pt x="2791" y="2746"/>
                </a:lnTo>
                <a:lnTo>
                  <a:pt x="2756" y="2728"/>
                </a:lnTo>
                <a:lnTo>
                  <a:pt x="2720" y="2709"/>
                </a:lnTo>
                <a:lnTo>
                  <a:pt x="2682" y="2690"/>
                </a:lnTo>
                <a:lnTo>
                  <a:pt x="2642" y="2672"/>
                </a:lnTo>
                <a:lnTo>
                  <a:pt x="2601" y="2655"/>
                </a:lnTo>
                <a:lnTo>
                  <a:pt x="2559" y="2637"/>
                </a:lnTo>
                <a:lnTo>
                  <a:pt x="2515" y="2618"/>
                </a:lnTo>
                <a:lnTo>
                  <a:pt x="2469" y="2600"/>
                </a:lnTo>
                <a:lnTo>
                  <a:pt x="2469" y="1860"/>
                </a:lnTo>
                <a:lnTo>
                  <a:pt x="2486" y="1864"/>
                </a:lnTo>
                <a:lnTo>
                  <a:pt x="2501" y="1869"/>
                </a:lnTo>
                <a:lnTo>
                  <a:pt x="2516" y="1875"/>
                </a:lnTo>
                <a:lnTo>
                  <a:pt x="2531" y="1880"/>
                </a:lnTo>
                <a:lnTo>
                  <a:pt x="2545" y="1886"/>
                </a:lnTo>
                <a:lnTo>
                  <a:pt x="2558" y="1894"/>
                </a:lnTo>
                <a:lnTo>
                  <a:pt x="2572" y="1901"/>
                </a:lnTo>
                <a:lnTo>
                  <a:pt x="2585" y="1909"/>
                </a:lnTo>
                <a:lnTo>
                  <a:pt x="2597" y="1918"/>
                </a:lnTo>
                <a:lnTo>
                  <a:pt x="2609" y="1926"/>
                </a:lnTo>
                <a:lnTo>
                  <a:pt x="2620" y="1936"/>
                </a:lnTo>
                <a:lnTo>
                  <a:pt x="2631" y="1946"/>
                </a:lnTo>
                <a:lnTo>
                  <a:pt x="2641" y="1957"/>
                </a:lnTo>
                <a:lnTo>
                  <a:pt x="2651" y="1967"/>
                </a:lnTo>
                <a:lnTo>
                  <a:pt x="2660" y="1979"/>
                </a:lnTo>
                <a:lnTo>
                  <a:pt x="2669" y="1991"/>
                </a:lnTo>
                <a:lnTo>
                  <a:pt x="2677" y="2004"/>
                </a:lnTo>
                <a:lnTo>
                  <a:pt x="2685" y="2018"/>
                </a:lnTo>
                <a:lnTo>
                  <a:pt x="2693" y="2031"/>
                </a:lnTo>
                <a:lnTo>
                  <a:pt x="2699" y="2045"/>
                </a:lnTo>
                <a:lnTo>
                  <a:pt x="2705" y="2060"/>
                </a:lnTo>
                <a:lnTo>
                  <a:pt x="2712" y="2075"/>
                </a:lnTo>
                <a:lnTo>
                  <a:pt x="2722" y="2107"/>
                </a:lnTo>
                <a:lnTo>
                  <a:pt x="2731" y="2142"/>
                </a:lnTo>
                <a:lnTo>
                  <a:pt x="2737" y="2178"/>
                </a:lnTo>
                <a:lnTo>
                  <a:pt x="2741" y="2216"/>
                </a:lnTo>
                <a:lnTo>
                  <a:pt x="2744" y="2257"/>
                </a:lnTo>
                <a:lnTo>
                  <a:pt x="3098" y="2257"/>
                </a:lnTo>
                <a:lnTo>
                  <a:pt x="3095" y="2208"/>
                </a:lnTo>
                <a:lnTo>
                  <a:pt x="3092" y="2161"/>
                </a:lnTo>
                <a:lnTo>
                  <a:pt x="3087" y="2114"/>
                </a:lnTo>
                <a:lnTo>
                  <a:pt x="3079" y="2070"/>
                </a:lnTo>
                <a:lnTo>
                  <a:pt x="3069" y="2027"/>
                </a:lnTo>
                <a:lnTo>
                  <a:pt x="3057" y="1986"/>
                </a:lnTo>
                <a:lnTo>
                  <a:pt x="3050" y="1966"/>
                </a:lnTo>
                <a:lnTo>
                  <a:pt x="3043" y="1946"/>
                </a:lnTo>
                <a:lnTo>
                  <a:pt x="3034" y="1927"/>
                </a:lnTo>
                <a:lnTo>
                  <a:pt x="3026" y="1908"/>
                </a:lnTo>
                <a:lnTo>
                  <a:pt x="3017" y="1889"/>
                </a:lnTo>
                <a:lnTo>
                  <a:pt x="3007" y="1871"/>
                </a:lnTo>
                <a:lnTo>
                  <a:pt x="2998" y="1854"/>
                </a:lnTo>
                <a:lnTo>
                  <a:pt x="2987" y="1837"/>
                </a:lnTo>
                <a:lnTo>
                  <a:pt x="2976" y="1820"/>
                </a:lnTo>
                <a:lnTo>
                  <a:pt x="2964" y="1803"/>
                </a:lnTo>
                <a:lnTo>
                  <a:pt x="2952" y="1787"/>
                </a:lnTo>
                <a:lnTo>
                  <a:pt x="2940" y="1772"/>
                </a:lnTo>
                <a:lnTo>
                  <a:pt x="2926" y="1757"/>
                </a:lnTo>
                <a:lnTo>
                  <a:pt x="2913" y="1742"/>
                </a:lnTo>
                <a:lnTo>
                  <a:pt x="2898" y="1727"/>
                </a:lnTo>
                <a:lnTo>
                  <a:pt x="2883" y="1714"/>
                </a:lnTo>
                <a:lnTo>
                  <a:pt x="2868" y="1700"/>
                </a:lnTo>
                <a:lnTo>
                  <a:pt x="2853" y="1686"/>
                </a:lnTo>
                <a:lnTo>
                  <a:pt x="2836" y="1674"/>
                </a:lnTo>
                <a:lnTo>
                  <a:pt x="2819" y="1661"/>
                </a:lnTo>
                <a:lnTo>
                  <a:pt x="2800" y="1649"/>
                </a:lnTo>
                <a:lnTo>
                  <a:pt x="2781" y="1636"/>
                </a:lnTo>
                <a:lnTo>
                  <a:pt x="2761" y="1624"/>
                </a:lnTo>
                <a:lnTo>
                  <a:pt x="2741" y="1614"/>
                </a:lnTo>
                <a:lnTo>
                  <a:pt x="2720" y="1603"/>
                </a:lnTo>
                <a:lnTo>
                  <a:pt x="2700" y="1594"/>
                </a:lnTo>
                <a:lnTo>
                  <a:pt x="2678" y="1586"/>
                </a:lnTo>
                <a:lnTo>
                  <a:pt x="2657" y="1577"/>
                </a:lnTo>
                <a:lnTo>
                  <a:pt x="2635" y="1570"/>
                </a:lnTo>
                <a:lnTo>
                  <a:pt x="2612" y="1562"/>
                </a:lnTo>
                <a:lnTo>
                  <a:pt x="2590" y="1556"/>
                </a:lnTo>
                <a:lnTo>
                  <a:pt x="2567" y="1551"/>
                </a:lnTo>
                <a:lnTo>
                  <a:pt x="2542" y="1547"/>
                </a:lnTo>
                <a:lnTo>
                  <a:pt x="2518" y="1542"/>
                </a:lnTo>
                <a:lnTo>
                  <a:pt x="2494" y="1538"/>
                </a:lnTo>
                <a:lnTo>
                  <a:pt x="2469" y="1535"/>
                </a:lnTo>
                <a:lnTo>
                  <a:pt x="2469" y="1248"/>
                </a:lnTo>
                <a:lnTo>
                  <a:pt x="2197" y="1248"/>
                </a:lnTo>
                <a:lnTo>
                  <a:pt x="2197" y="1536"/>
                </a:lnTo>
                <a:lnTo>
                  <a:pt x="2186" y="1537"/>
                </a:lnTo>
                <a:lnTo>
                  <a:pt x="2177" y="1539"/>
                </a:lnTo>
                <a:lnTo>
                  <a:pt x="2139" y="1549"/>
                </a:lnTo>
                <a:lnTo>
                  <a:pt x="2102" y="1558"/>
                </a:lnTo>
                <a:lnTo>
                  <a:pt x="2066" y="1568"/>
                </a:lnTo>
                <a:lnTo>
                  <a:pt x="2032" y="1579"/>
                </a:lnTo>
                <a:lnTo>
                  <a:pt x="1999" y="1591"/>
                </a:lnTo>
                <a:lnTo>
                  <a:pt x="1966" y="1603"/>
                </a:lnTo>
                <a:lnTo>
                  <a:pt x="1936" y="1617"/>
                </a:lnTo>
                <a:lnTo>
                  <a:pt x="1907" y="1632"/>
                </a:lnTo>
                <a:lnTo>
                  <a:pt x="1878" y="1647"/>
                </a:lnTo>
                <a:lnTo>
                  <a:pt x="1851" y="1663"/>
                </a:lnTo>
                <a:lnTo>
                  <a:pt x="1826" y="1680"/>
                </a:lnTo>
                <a:lnTo>
                  <a:pt x="1800" y="1697"/>
                </a:lnTo>
                <a:lnTo>
                  <a:pt x="1777" y="1716"/>
                </a:lnTo>
                <a:lnTo>
                  <a:pt x="1755" y="1735"/>
                </a:lnTo>
                <a:lnTo>
                  <a:pt x="1734" y="1755"/>
                </a:lnTo>
                <a:lnTo>
                  <a:pt x="1714" y="1776"/>
                </a:lnTo>
                <a:lnTo>
                  <a:pt x="1695" y="1798"/>
                </a:lnTo>
                <a:lnTo>
                  <a:pt x="1677" y="1820"/>
                </a:lnTo>
                <a:lnTo>
                  <a:pt x="1662" y="1843"/>
                </a:lnTo>
                <a:lnTo>
                  <a:pt x="1646" y="1867"/>
                </a:lnTo>
                <a:lnTo>
                  <a:pt x="1632" y="1892"/>
                </a:lnTo>
                <a:lnTo>
                  <a:pt x="1620" y="1919"/>
                </a:lnTo>
                <a:lnTo>
                  <a:pt x="1608" y="1945"/>
                </a:lnTo>
                <a:lnTo>
                  <a:pt x="1599" y="1972"/>
                </a:lnTo>
                <a:lnTo>
                  <a:pt x="1589" y="2001"/>
                </a:lnTo>
                <a:lnTo>
                  <a:pt x="1582" y="2029"/>
                </a:lnTo>
                <a:lnTo>
                  <a:pt x="1574" y="2060"/>
                </a:lnTo>
                <a:lnTo>
                  <a:pt x="1569" y="2090"/>
                </a:lnTo>
                <a:lnTo>
                  <a:pt x="1565" y="2122"/>
                </a:lnTo>
                <a:lnTo>
                  <a:pt x="1562" y="2154"/>
                </a:lnTo>
                <a:lnTo>
                  <a:pt x="1561" y="2187"/>
                </a:lnTo>
                <a:lnTo>
                  <a:pt x="1560" y="2220"/>
                </a:lnTo>
                <a:lnTo>
                  <a:pt x="1561" y="2255"/>
                </a:lnTo>
                <a:lnTo>
                  <a:pt x="1563" y="2289"/>
                </a:lnTo>
                <a:lnTo>
                  <a:pt x="1566" y="2321"/>
                </a:lnTo>
                <a:lnTo>
                  <a:pt x="1571" y="2353"/>
                </a:lnTo>
                <a:lnTo>
                  <a:pt x="1578" y="2384"/>
                </a:lnTo>
                <a:lnTo>
                  <a:pt x="1585" y="2415"/>
                </a:lnTo>
                <a:lnTo>
                  <a:pt x="1594" y="2444"/>
                </a:lnTo>
                <a:lnTo>
                  <a:pt x="1605" y="2473"/>
                </a:lnTo>
                <a:lnTo>
                  <a:pt x="1616" y="2500"/>
                </a:lnTo>
                <a:lnTo>
                  <a:pt x="1630" y="2527"/>
                </a:lnTo>
                <a:lnTo>
                  <a:pt x="1645" y="2554"/>
                </a:lnTo>
                <a:lnTo>
                  <a:pt x="1661" y="2579"/>
                </a:lnTo>
                <a:lnTo>
                  <a:pt x="1678" y="2603"/>
                </a:lnTo>
                <a:lnTo>
                  <a:pt x="1697" y="2627"/>
                </a:lnTo>
                <a:lnTo>
                  <a:pt x="1718" y="2649"/>
                </a:lnTo>
                <a:lnTo>
                  <a:pt x="1739" y="2671"/>
                </a:lnTo>
                <a:lnTo>
                  <a:pt x="1752" y="2683"/>
                </a:lnTo>
                <a:lnTo>
                  <a:pt x="1767" y="2694"/>
                </a:lnTo>
                <a:lnTo>
                  <a:pt x="1781" y="2707"/>
                </a:lnTo>
                <a:lnTo>
                  <a:pt x="1798" y="2719"/>
                </a:lnTo>
                <a:lnTo>
                  <a:pt x="1816" y="2730"/>
                </a:lnTo>
                <a:lnTo>
                  <a:pt x="1836" y="2743"/>
                </a:lnTo>
                <a:lnTo>
                  <a:pt x="1879" y="2767"/>
                </a:lnTo>
                <a:lnTo>
                  <a:pt x="1928" y="2793"/>
                </a:lnTo>
                <a:lnTo>
                  <a:pt x="1982" y="2818"/>
                </a:lnTo>
                <a:lnTo>
                  <a:pt x="2042" y="2845"/>
                </a:lnTo>
                <a:lnTo>
                  <a:pt x="2107" y="2872"/>
                </a:lnTo>
                <a:lnTo>
                  <a:pt x="2148" y="2888"/>
                </a:lnTo>
                <a:lnTo>
                  <a:pt x="2188" y="2903"/>
                </a:lnTo>
                <a:lnTo>
                  <a:pt x="2188" y="3696"/>
                </a:lnTo>
                <a:close/>
                <a:moveTo>
                  <a:pt x="2188" y="2533"/>
                </a:moveTo>
                <a:lnTo>
                  <a:pt x="2188" y="2533"/>
                </a:lnTo>
                <a:lnTo>
                  <a:pt x="2180" y="2528"/>
                </a:lnTo>
                <a:lnTo>
                  <a:pt x="2171" y="2523"/>
                </a:lnTo>
                <a:lnTo>
                  <a:pt x="2143" y="2508"/>
                </a:lnTo>
                <a:lnTo>
                  <a:pt x="2116" y="2494"/>
                </a:lnTo>
                <a:lnTo>
                  <a:pt x="2089" y="2479"/>
                </a:lnTo>
                <a:lnTo>
                  <a:pt x="2066" y="2462"/>
                </a:lnTo>
                <a:lnTo>
                  <a:pt x="2044" y="2445"/>
                </a:lnTo>
                <a:lnTo>
                  <a:pt x="2025" y="2427"/>
                </a:lnTo>
                <a:lnTo>
                  <a:pt x="2007" y="2409"/>
                </a:lnTo>
                <a:lnTo>
                  <a:pt x="1991" y="2389"/>
                </a:lnTo>
                <a:lnTo>
                  <a:pt x="1977" y="2369"/>
                </a:lnTo>
                <a:lnTo>
                  <a:pt x="1964" y="2348"/>
                </a:lnTo>
                <a:lnTo>
                  <a:pt x="1954" y="2326"/>
                </a:lnTo>
                <a:lnTo>
                  <a:pt x="1945" y="2302"/>
                </a:lnTo>
                <a:lnTo>
                  <a:pt x="1939" y="2279"/>
                </a:lnTo>
                <a:lnTo>
                  <a:pt x="1935" y="2255"/>
                </a:lnTo>
                <a:lnTo>
                  <a:pt x="1932" y="2230"/>
                </a:lnTo>
                <a:lnTo>
                  <a:pt x="1931" y="2204"/>
                </a:lnTo>
                <a:lnTo>
                  <a:pt x="1932" y="2174"/>
                </a:lnTo>
                <a:lnTo>
                  <a:pt x="1934" y="2147"/>
                </a:lnTo>
                <a:lnTo>
                  <a:pt x="1938" y="2120"/>
                </a:lnTo>
                <a:lnTo>
                  <a:pt x="1943" y="2094"/>
                </a:lnTo>
                <a:lnTo>
                  <a:pt x="1951" y="2070"/>
                </a:lnTo>
                <a:lnTo>
                  <a:pt x="1959" y="2047"/>
                </a:lnTo>
                <a:lnTo>
                  <a:pt x="1969" y="2025"/>
                </a:lnTo>
                <a:lnTo>
                  <a:pt x="1981" y="2004"/>
                </a:lnTo>
                <a:lnTo>
                  <a:pt x="1994" y="1985"/>
                </a:lnTo>
                <a:lnTo>
                  <a:pt x="2008" y="1966"/>
                </a:lnTo>
                <a:lnTo>
                  <a:pt x="2025" y="1949"/>
                </a:lnTo>
                <a:lnTo>
                  <a:pt x="2043" y="1933"/>
                </a:lnTo>
                <a:lnTo>
                  <a:pt x="2063" y="1919"/>
                </a:lnTo>
                <a:lnTo>
                  <a:pt x="2084" y="1905"/>
                </a:lnTo>
                <a:lnTo>
                  <a:pt x="2106" y="1892"/>
                </a:lnTo>
                <a:lnTo>
                  <a:pt x="2131" y="1881"/>
                </a:lnTo>
                <a:lnTo>
                  <a:pt x="2142" y="1877"/>
                </a:lnTo>
                <a:lnTo>
                  <a:pt x="2156" y="1871"/>
                </a:lnTo>
                <a:lnTo>
                  <a:pt x="2188" y="1861"/>
                </a:lnTo>
                <a:lnTo>
                  <a:pt x="2188" y="2533"/>
                </a:lnTo>
                <a:close/>
                <a:moveTo>
                  <a:pt x="2469" y="2974"/>
                </a:moveTo>
                <a:lnTo>
                  <a:pt x="2469" y="2974"/>
                </a:lnTo>
                <a:lnTo>
                  <a:pt x="2485" y="2981"/>
                </a:lnTo>
                <a:lnTo>
                  <a:pt x="2499" y="2991"/>
                </a:lnTo>
                <a:lnTo>
                  <a:pt x="2544" y="3017"/>
                </a:lnTo>
                <a:lnTo>
                  <a:pt x="2583" y="3042"/>
                </a:lnTo>
                <a:lnTo>
                  <a:pt x="2602" y="3055"/>
                </a:lnTo>
                <a:lnTo>
                  <a:pt x="2619" y="3068"/>
                </a:lnTo>
                <a:lnTo>
                  <a:pt x="2635" y="3079"/>
                </a:lnTo>
                <a:lnTo>
                  <a:pt x="2650" y="3092"/>
                </a:lnTo>
                <a:lnTo>
                  <a:pt x="2663" y="3104"/>
                </a:lnTo>
                <a:lnTo>
                  <a:pt x="2676" y="3117"/>
                </a:lnTo>
                <a:lnTo>
                  <a:pt x="2688" y="3130"/>
                </a:lnTo>
                <a:lnTo>
                  <a:pt x="2697" y="3142"/>
                </a:lnTo>
                <a:lnTo>
                  <a:pt x="2706" y="3155"/>
                </a:lnTo>
                <a:lnTo>
                  <a:pt x="2714" y="3166"/>
                </a:lnTo>
                <a:lnTo>
                  <a:pt x="2721" y="3179"/>
                </a:lnTo>
                <a:lnTo>
                  <a:pt x="2726" y="3192"/>
                </a:lnTo>
                <a:lnTo>
                  <a:pt x="2732" y="3207"/>
                </a:lnTo>
                <a:lnTo>
                  <a:pt x="2737" y="3223"/>
                </a:lnTo>
                <a:lnTo>
                  <a:pt x="2741" y="3240"/>
                </a:lnTo>
                <a:lnTo>
                  <a:pt x="2744" y="3257"/>
                </a:lnTo>
                <a:lnTo>
                  <a:pt x="2746" y="3275"/>
                </a:lnTo>
                <a:lnTo>
                  <a:pt x="2749" y="3292"/>
                </a:lnTo>
                <a:lnTo>
                  <a:pt x="2750" y="3311"/>
                </a:lnTo>
                <a:lnTo>
                  <a:pt x="2750" y="3330"/>
                </a:lnTo>
                <a:lnTo>
                  <a:pt x="2750" y="3354"/>
                </a:lnTo>
                <a:lnTo>
                  <a:pt x="2747" y="3379"/>
                </a:lnTo>
                <a:lnTo>
                  <a:pt x="2745" y="3402"/>
                </a:lnTo>
                <a:lnTo>
                  <a:pt x="2742" y="3424"/>
                </a:lnTo>
                <a:lnTo>
                  <a:pt x="2737" y="3445"/>
                </a:lnTo>
                <a:lnTo>
                  <a:pt x="2732" y="3466"/>
                </a:lnTo>
                <a:lnTo>
                  <a:pt x="2725" y="3486"/>
                </a:lnTo>
                <a:lnTo>
                  <a:pt x="2717" y="3506"/>
                </a:lnTo>
                <a:lnTo>
                  <a:pt x="2709" y="3524"/>
                </a:lnTo>
                <a:lnTo>
                  <a:pt x="2699" y="3543"/>
                </a:lnTo>
                <a:lnTo>
                  <a:pt x="2689" y="3559"/>
                </a:lnTo>
                <a:lnTo>
                  <a:pt x="2677" y="3576"/>
                </a:lnTo>
                <a:lnTo>
                  <a:pt x="2664" y="3592"/>
                </a:lnTo>
                <a:lnTo>
                  <a:pt x="2651" y="3608"/>
                </a:lnTo>
                <a:lnTo>
                  <a:pt x="2636" y="3623"/>
                </a:lnTo>
                <a:lnTo>
                  <a:pt x="2620" y="3636"/>
                </a:lnTo>
                <a:lnTo>
                  <a:pt x="2605" y="3648"/>
                </a:lnTo>
                <a:lnTo>
                  <a:pt x="2590" y="3659"/>
                </a:lnTo>
                <a:lnTo>
                  <a:pt x="2574" y="3669"/>
                </a:lnTo>
                <a:lnTo>
                  <a:pt x="2558" y="3677"/>
                </a:lnTo>
                <a:lnTo>
                  <a:pt x="2544" y="3683"/>
                </a:lnTo>
                <a:lnTo>
                  <a:pt x="2528" y="3690"/>
                </a:lnTo>
                <a:lnTo>
                  <a:pt x="2512" y="3694"/>
                </a:lnTo>
                <a:lnTo>
                  <a:pt x="2496" y="3697"/>
                </a:lnTo>
                <a:lnTo>
                  <a:pt x="2469" y="3697"/>
                </a:lnTo>
                <a:lnTo>
                  <a:pt x="2469" y="2974"/>
                </a:lnTo>
                <a:close/>
              </a:path>
            </a:pathLst>
          </a:custGeom>
          <a:solidFill>
            <a:srgbClr val="F7B902"/>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endParaRPr>
          </a:p>
        </p:txBody>
      </p:sp>
      <p:sp>
        <p:nvSpPr>
          <p:cNvPr id="43" name="KSO_Shape">
            <a:extLst>
              <a:ext uri="{FF2B5EF4-FFF2-40B4-BE49-F238E27FC236}">
                <a16:creationId xmlns:a16="http://schemas.microsoft.com/office/drawing/2014/main" id="{BFEA2DC7-1CFD-4F88-B6BD-07BD77006055}"/>
              </a:ext>
            </a:extLst>
          </p:cNvPr>
          <p:cNvSpPr>
            <a:spLocks/>
          </p:cNvSpPr>
          <p:nvPr/>
        </p:nvSpPr>
        <p:spPr bwMode="auto">
          <a:xfrm>
            <a:off x="5980830" y="4639023"/>
            <a:ext cx="432349" cy="432349"/>
          </a:xfrm>
          <a:custGeom>
            <a:avLst/>
            <a:gdLst>
              <a:gd name="T0" fmla="*/ 366124 w 1611313"/>
              <a:gd name="T1" fmla="*/ 1610945 h 1611313"/>
              <a:gd name="T2" fmla="*/ 489434 w 1611313"/>
              <a:gd name="T3" fmla="*/ 1727064 h 1611313"/>
              <a:gd name="T4" fmla="*/ 599113 w 1611313"/>
              <a:gd name="T5" fmla="*/ 1611260 h 1611313"/>
              <a:gd name="T6" fmla="*/ 599113 w 1611313"/>
              <a:gd name="T7" fmla="*/ 1952659 h 1611313"/>
              <a:gd name="T8" fmla="*/ 366124 w 1611313"/>
              <a:gd name="T9" fmla="*/ 1952659 h 1611313"/>
              <a:gd name="T10" fmla="*/ 1027366 w 1611313"/>
              <a:gd name="T11" fmla="*/ 1324703 h 1611313"/>
              <a:gd name="T12" fmla="*/ 1156381 w 1611313"/>
              <a:gd name="T13" fmla="*/ 1446550 h 1611313"/>
              <a:gd name="T14" fmla="*/ 1252430 w 1611313"/>
              <a:gd name="T15" fmla="*/ 1537618 h 1611313"/>
              <a:gd name="T16" fmla="*/ 1260354 w 1611313"/>
              <a:gd name="T17" fmla="*/ 1529368 h 1611313"/>
              <a:gd name="T18" fmla="*/ 1260354 w 1611313"/>
              <a:gd name="T19" fmla="*/ 1952661 h 1611313"/>
              <a:gd name="T20" fmla="*/ 1027366 w 1611313"/>
              <a:gd name="T21" fmla="*/ 1952661 h 1611313"/>
              <a:gd name="T22" fmla="*/ 929733 w 1611313"/>
              <a:gd name="T23" fmla="*/ 1260353 h 1611313"/>
              <a:gd name="T24" fmla="*/ 929733 w 1611313"/>
              <a:gd name="T25" fmla="*/ 1952659 h 1611313"/>
              <a:gd name="T26" fmla="*/ 696745 w 1611313"/>
              <a:gd name="T27" fmla="*/ 1952659 h 1611313"/>
              <a:gd name="T28" fmla="*/ 696745 w 1611313"/>
              <a:gd name="T29" fmla="*/ 1507605 h 1611313"/>
              <a:gd name="T30" fmla="*/ 1590975 w 1611313"/>
              <a:gd name="T31" fmla="*/ 1180471 h 1611313"/>
              <a:gd name="T32" fmla="*/ 1590975 w 1611313"/>
              <a:gd name="T33" fmla="*/ 1952659 h 1611313"/>
              <a:gd name="T34" fmla="*/ 1357986 w 1611313"/>
              <a:gd name="T35" fmla="*/ 1952659 h 1611313"/>
              <a:gd name="T36" fmla="*/ 1357986 w 1611313"/>
              <a:gd name="T37" fmla="*/ 1427204 h 1611313"/>
              <a:gd name="T38" fmla="*/ 1846571 w 1611313"/>
              <a:gd name="T39" fmla="*/ 909762 h 1611313"/>
              <a:gd name="T40" fmla="*/ 1921595 w 1611313"/>
              <a:gd name="T41" fmla="*/ 980386 h 1611313"/>
              <a:gd name="T42" fmla="*/ 1921595 w 1611313"/>
              <a:gd name="T43" fmla="*/ 1952659 h 1611313"/>
              <a:gd name="T44" fmla="*/ 1688608 w 1611313"/>
              <a:gd name="T45" fmla="*/ 1952659 h 1611313"/>
              <a:gd name="T46" fmla="*/ 1688608 w 1611313"/>
              <a:gd name="T47" fmla="*/ 1077614 h 1611313"/>
              <a:gd name="T48" fmla="*/ 1369516 w 1611313"/>
              <a:gd name="T49" fmla="*/ 201924 h 1611313"/>
              <a:gd name="T50" fmla="*/ 1966622 w 1611313"/>
              <a:gd name="T51" fmla="*/ 256445 h 1611313"/>
              <a:gd name="T52" fmla="*/ 2048074 w 1611313"/>
              <a:gd name="T53" fmla="*/ 848901 h 1611313"/>
              <a:gd name="T54" fmla="*/ 1846503 w 1611313"/>
              <a:gd name="T55" fmla="*/ 655536 h 1611313"/>
              <a:gd name="T56" fmla="*/ 1253200 w 1611313"/>
              <a:gd name="T57" fmla="*/ 1284446 h 1611313"/>
              <a:gd name="T58" fmla="*/ 1157170 w 1611313"/>
              <a:gd name="T59" fmla="*/ 1193787 h 1611313"/>
              <a:gd name="T60" fmla="*/ 977783 w 1611313"/>
              <a:gd name="T61" fmla="*/ 1024514 h 1611313"/>
              <a:gd name="T62" fmla="*/ 944188 w 1611313"/>
              <a:gd name="T63" fmla="*/ 992815 h 1611313"/>
              <a:gd name="T64" fmla="*/ 490970 w 1611313"/>
              <a:gd name="T65" fmla="*/ 1473371 h 1611313"/>
              <a:gd name="T66" fmla="*/ 215237 w 1611313"/>
              <a:gd name="T67" fmla="*/ 1213123 h 1611313"/>
              <a:gd name="T68" fmla="*/ 668454 w 1611313"/>
              <a:gd name="T69" fmla="*/ 732565 h 1611313"/>
              <a:gd name="T70" fmla="*/ 793961 w 1611313"/>
              <a:gd name="T71" fmla="*/ 599429 h 1611313"/>
              <a:gd name="T72" fmla="*/ 919784 w 1611313"/>
              <a:gd name="T73" fmla="*/ 466293 h 1611313"/>
              <a:gd name="T74" fmla="*/ 1228796 w 1611313"/>
              <a:gd name="T75" fmla="*/ 757924 h 1611313"/>
              <a:gd name="T76" fmla="*/ 1570770 w 1611313"/>
              <a:gd name="T77" fmla="*/ 395287 h 1611313"/>
              <a:gd name="T78" fmla="*/ 0 w 1611313"/>
              <a:gd name="T79" fmla="*/ 0 h 1611313"/>
              <a:gd name="T80" fmla="*/ 96958 w 1611313"/>
              <a:gd name="T81" fmla="*/ 0 h 1611313"/>
              <a:gd name="T82" fmla="*/ 96958 w 1611313"/>
              <a:gd name="T83" fmla="*/ 2155273 h 1611313"/>
              <a:gd name="T84" fmla="*/ 2252216 w 1611313"/>
              <a:gd name="T85" fmla="*/ 2155273 h 1611313"/>
              <a:gd name="T86" fmla="*/ 2252216 w 1611313"/>
              <a:gd name="T87" fmla="*/ 2252216 h 1611313"/>
              <a:gd name="T88" fmla="*/ 96958 w 1611313"/>
              <a:gd name="T89" fmla="*/ 2252216 h 1611313"/>
              <a:gd name="T90" fmla="*/ 0 w 1611313"/>
              <a:gd name="T91" fmla="*/ 2252216 h 1611313"/>
              <a:gd name="T92" fmla="*/ 0 w 1611313"/>
              <a:gd name="T93" fmla="*/ 2155273 h 161131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11313" h="1611313">
                <a:moveTo>
                  <a:pt x="261938" y="1152525"/>
                </a:moveTo>
                <a:lnTo>
                  <a:pt x="350158" y="1235601"/>
                </a:lnTo>
                <a:lnTo>
                  <a:pt x="428626" y="1152751"/>
                </a:lnTo>
                <a:lnTo>
                  <a:pt x="428626" y="1397000"/>
                </a:lnTo>
                <a:lnTo>
                  <a:pt x="261938" y="1397000"/>
                </a:lnTo>
                <a:lnTo>
                  <a:pt x="261938" y="1152525"/>
                </a:lnTo>
                <a:close/>
                <a:moveTo>
                  <a:pt x="735013" y="947738"/>
                </a:moveTo>
                <a:lnTo>
                  <a:pt x="827315" y="1034912"/>
                </a:lnTo>
                <a:lnTo>
                  <a:pt x="896031" y="1100065"/>
                </a:lnTo>
                <a:lnTo>
                  <a:pt x="901701" y="1094163"/>
                </a:lnTo>
                <a:lnTo>
                  <a:pt x="901701" y="1397001"/>
                </a:lnTo>
                <a:lnTo>
                  <a:pt x="735013" y="1397001"/>
                </a:lnTo>
                <a:lnTo>
                  <a:pt x="735013" y="947738"/>
                </a:lnTo>
                <a:close/>
                <a:moveTo>
                  <a:pt x="665163" y="901700"/>
                </a:moveTo>
                <a:lnTo>
                  <a:pt x="665163" y="1397000"/>
                </a:lnTo>
                <a:lnTo>
                  <a:pt x="498475" y="1397000"/>
                </a:lnTo>
                <a:lnTo>
                  <a:pt x="498475" y="1078593"/>
                </a:lnTo>
                <a:lnTo>
                  <a:pt x="665163" y="901700"/>
                </a:lnTo>
                <a:close/>
                <a:moveTo>
                  <a:pt x="1138238" y="844550"/>
                </a:moveTo>
                <a:lnTo>
                  <a:pt x="1138238" y="1397000"/>
                </a:lnTo>
                <a:lnTo>
                  <a:pt x="971550" y="1397000"/>
                </a:lnTo>
                <a:lnTo>
                  <a:pt x="971550" y="1021071"/>
                </a:lnTo>
                <a:lnTo>
                  <a:pt x="1138238" y="844550"/>
                </a:lnTo>
                <a:close/>
                <a:moveTo>
                  <a:pt x="1321101" y="650875"/>
                </a:moveTo>
                <a:lnTo>
                  <a:pt x="1374776" y="701402"/>
                </a:lnTo>
                <a:lnTo>
                  <a:pt x="1374776" y="1397000"/>
                </a:lnTo>
                <a:lnTo>
                  <a:pt x="1208088" y="1397000"/>
                </a:lnTo>
                <a:lnTo>
                  <a:pt x="1208088" y="770962"/>
                </a:lnTo>
                <a:lnTo>
                  <a:pt x="1321101" y="650875"/>
                </a:lnTo>
                <a:close/>
                <a:moveTo>
                  <a:pt x="979799" y="144463"/>
                </a:moveTo>
                <a:lnTo>
                  <a:pt x="1406989" y="183470"/>
                </a:lnTo>
                <a:lnTo>
                  <a:pt x="1465263" y="607333"/>
                </a:lnTo>
                <a:lnTo>
                  <a:pt x="1321052" y="468993"/>
                </a:lnTo>
                <a:lnTo>
                  <a:pt x="896583" y="918937"/>
                </a:lnTo>
                <a:lnTo>
                  <a:pt x="827879" y="854076"/>
                </a:lnTo>
                <a:lnTo>
                  <a:pt x="699540" y="732972"/>
                </a:lnTo>
                <a:lnTo>
                  <a:pt x="675505" y="710294"/>
                </a:lnTo>
                <a:lnTo>
                  <a:pt x="351257" y="1054101"/>
                </a:lnTo>
                <a:lnTo>
                  <a:pt x="153988" y="867910"/>
                </a:lnTo>
                <a:lnTo>
                  <a:pt x="478235" y="524102"/>
                </a:lnTo>
                <a:lnTo>
                  <a:pt x="568027" y="428852"/>
                </a:lnTo>
                <a:lnTo>
                  <a:pt x="658045" y="333602"/>
                </a:lnTo>
                <a:lnTo>
                  <a:pt x="879123" y="542245"/>
                </a:lnTo>
                <a:lnTo>
                  <a:pt x="1123783" y="282802"/>
                </a:lnTo>
                <a:lnTo>
                  <a:pt x="979799" y="144463"/>
                </a:lnTo>
                <a:close/>
                <a:moveTo>
                  <a:pt x="0" y="0"/>
                </a:moveTo>
                <a:lnTo>
                  <a:pt x="69367" y="0"/>
                </a:lnTo>
                <a:lnTo>
                  <a:pt x="69367" y="1541956"/>
                </a:lnTo>
                <a:lnTo>
                  <a:pt x="1611313" y="1541956"/>
                </a:lnTo>
                <a:lnTo>
                  <a:pt x="1611313" y="1611313"/>
                </a:lnTo>
                <a:lnTo>
                  <a:pt x="69367" y="1611313"/>
                </a:lnTo>
                <a:lnTo>
                  <a:pt x="0" y="1611313"/>
                </a:lnTo>
                <a:lnTo>
                  <a:pt x="0" y="1541956"/>
                </a:lnTo>
                <a:lnTo>
                  <a:pt x="0" y="0"/>
                </a:lnTo>
                <a:close/>
              </a:path>
            </a:pathLst>
          </a:custGeom>
          <a:solidFill>
            <a:srgbClr val="F7B902"/>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endParaRPr>
          </a:p>
        </p:txBody>
      </p:sp>
      <p:sp>
        <p:nvSpPr>
          <p:cNvPr id="44" name="KSO_Shape">
            <a:extLst>
              <a:ext uri="{FF2B5EF4-FFF2-40B4-BE49-F238E27FC236}">
                <a16:creationId xmlns:a16="http://schemas.microsoft.com/office/drawing/2014/main" id="{2C2F3701-D669-4E6A-9C71-E079A82BA7C6}"/>
              </a:ext>
            </a:extLst>
          </p:cNvPr>
          <p:cNvSpPr/>
          <p:nvPr/>
        </p:nvSpPr>
        <p:spPr>
          <a:xfrm>
            <a:off x="2325019" y="4683109"/>
            <a:ext cx="432349" cy="432349"/>
          </a:xfrm>
          <a:custGeom>
            <a:avLst/>
            <a:gdLst>
              <a:gd name="connsiteX0" fmla="*/ 393356 w 1944000"/>
              <a:gd name="connsiteY0" fmla="*/ 286994 h 1944000"/>
              <a:gd name="connsiteX1" fmla="*/ 802726 w 1944000"/>
              <a:gd name="connsiteY1" fmla="*/ 1003592 h 1944000"/>
              <a:gd name="connsiteX2" fmla="*/ 560724 w 1944000"/>
              <a:gd name="connsiteY2" fmla="*/ 1003592 h 1944000"/>
              <a:gd name="connsiteX3" fmla="*/ 560724 w 1944000"/>
              <a:gd name="connsiteY3" fmla="*/ 1100112 h 1944000"/>
              <a:gd name="connsiteX4" fmla="*/ 846553 w 1944000"/>
              <a:gd name="connsiteY4" fmla="*/ 1100112 h 1944000"/>
              <a:gd name="connsiteX5" fmla="*/ 846553 w 1944000"/>
              <a:gd name="connsiteY5" fmla="*/ 1168692 h 1944000"/>
              <a:gd name="connsiteX6" fmla="*/ 560724 w 1944000"/>
              <a:gd name="connsiteY6" fmla="*/ 1168692 h 1944000"/>
              <a:gd name="connsiteX7" fmla="*/ 560724 w 1944000"/>
              <a:gd name="connsiteY7" fmla="*/ 1265529 h 1944000"/>
              <a:gd name="connsiteX8" fmla="*/ 846553 w 1944000"/>
              <a:gd name="connsiteY8" fmla="*/ 1265529 h 1944000"/>
              <a:gd name="connsiteX9" fmla="*/ 846553 w 1944000"/>
              <a:gd name="connsiteY9" fmla="*/ 1657007 h 1944000"/>
              <a:gd name="connsiteX10" fmla="*/ 1095859 w 1944000"/>
              <a:gd name="connsiteY10" fmla="*/ 1657007 h 1944000"/>
              <a:gd name="connsiteX11" fmla="*/ 1095859 w 1944000"/>
              <a:gd name="connsiteY11" fmla="*/ 1265529 h 1944000"/>
              <a:gd name="connsiteX12" fmla="*/ 1383276 w 1944000"/>
              <a:gd name="connsiteY12" fmla="*/ 1265529 h 1944000"/>
              <a:gd name="connsiteX13" fmla="*/ 1383276 w 1944000"/>
              <a:gd name="connsiteY13" fmla="*/ 1168692 h 1944000"/>
              <a:gd name="connsiteX14" fmla="*/ 1095859 w 1944000"/>
              <a:gd name="connsiteY14" fmla="*/ 1168692 h 1944000"/>
              <a:gd name="connsiteX15" fmla="*/ 1095859 w 1944000"/>
              <a:gd name="connsiteY15" fmla="*/ 1100112 h 1944000"/>
              <a:gd name="connsiteX16" fmla="*/ 1383276 w 1944000"/>
              <a:gd name="connsiteY16" fmla="*/ 1100112 h 1944000"/>
              <a:gd name="connsiteX17" fmla="*/ 1383276 w 1944000"/>
              <a:gd name="connsiteY17" fmla="*/ 1003592 h 1944000"/>
              <a:gd name="connsiteX18" fmla="*/ 1140956 w 1944000"/>
              <a:gd name="connsiteY18" fmla="*/ 1003592 h 1944000"/>
              <a:gd name="connsiteX19" fmla="*/ 1550644 w 1944000"/>
              <a:gd name="connsiteY19" fmla="*/ 286994 h 1944000"/>
              <a:gd name="connsiteX20" fmla="*/ 1263228 w 1944000"/>
              <a:gd name="connsiteY20" fmla="*/ 286994 h 1944000"/>
              <a:gd name="connsiteX21" fmla="*/ 977399 w 1944000"/>
              <a:gd name="connsiteY21" fmla="*/ 829284 h 1944000"/>
              <a:gd name="connsiteX22" fmla="*/ 686171 w 1944000"/>
              <a:gd name="connsiteY22" fmla="*/ 286994 h 1944000"/>
              <a:gd name="connsiteX23" fmla="*/ 972000 w 1944000"/>
              <a:gd name="connsiteY23" fmla="*/ 0 h 1944000"/>
              <a:gd name="connsiteX24" fmla="*/ 1944000 w 1944000"/>
              <a:gd name="connsiteY24" fmla="*/ 972000 h 1944000"/>
              <a:gd name="connsiteX25" fmla="*/ 972000 w 1944000"/>
              <a:gd name="connsiteY25" fmla="*/ 1944000 h 1944000"/>
              <a:gd name="connsiteX26" fmla="*/ 0 w 1944000"/>
              <a:gd name="connsiteY26" fmla="*/ 972000 h 1944000"/>
              <a:gd name="connsiteX27" fmla="*/ 972000 w 1944000"/>
              <a:gd name="connsiteY27" fmla="*/ 0 h 19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44000" h="1944000">
                <a:moveTo>
                  <a:pt x="393356" y="286994"/>
                </a:moveTo>
                <a:lnTo>
                  <a:pt x="802726" y="1003592"/>
                </a:lnTo>
                <a:lnTo>
                  <a:pt x="560724" y="1003592"/>
                </a:lnTo>
                <a:lnTo>
                  <a:pt x="560724" y="1100112"/>
                </a:lnTo>
                <a:lnTo>
                  <a:pt x="846553" y="1100112"/>
                </a:lnTo>
                <a:lnTo>
                  <a:pt x="846553" y="1168692"/>
                </a:lnTo>
                <a:lnTo>
                  <a:pt x="560724" y="1168692"/>
                </a:lnTo>
                <a:lnTo>
                  <a:pt x="560724" y="1265529"/>
                </a:lnTo>
                <a:lnTo>
                  <a:pt x="846553" y="1265529"/>
                </a:lnTo>
                <a:lnTo>
                  <a:pt x="846553" y="1657007"/>
                </a:lnTo>
                <a:lnTo>
                  <a:pt x="1095859" y="1657007"/>
                </a:lnTo>
                <a:lnTo>
                  <a:pt x="1095859" y="1265529"/>
                </a:lnTo>
                <a:lnTo>
                  <a:pt x="1383276" y="1265529"/>
                </a:lnTo>
                <a:lnTo>
                  <a:pt x="1383276" y="1168692"/>
                </a:lnTo>
                <a:lnTo>
                  <a:pt x="1095859" y="1168692"/>
                </a:lnTo>
                <a:lnTo>
                  <a:pt x="1095859" y="1100112"/>
                </a:lnTo>
                <a:lnTo>
                  <a:pt x="1383276" y="1100112"/>
                </a:lnTo>
                <a:lnTo>
                  <a:pt x="1383276" y="1003592"/>
                </a:lnTo>
                <a:lnTo>
                  <a:pt x="1140956" y="1003592"/>
                </a:lnTo>
                <a:lnTo>
                  <a:pt x="1550644" y="286994"/>
                </a:lnTo>
                <a:lnTo>
                  <a:pt x="1263228" y="286994"/>
                </a:lnTo>
                <a:lnTo>
                  <a:pt x="977399" y="829284"/>
                </a:lnTo>
                <a:lnTo>
                  <a:pt x="686171" y="286994"/>
                </a:lnTo>
                <a:close/>
                <a:moveTo>
                  <a:pt x="972000" y="0"/>
                </a:moveTo>
                <a:cubicBezTo>
                  <a:pt x="1508821" y="0"/>
                  <a:pt x="1944000" y="435179"/>
                  <a:pt x="1944000" y="972000"/>
                </a:cubicBezTo>
                <a:cubicBezTo>
                  <a:pt x="1944000" y="1508821"/>
                  <a:pt x="1508821" y="1944000"/>
                  <a:pt x="972000" y="1944000"/>
                </a:cubicBezTo>
                <a:cubicBezTo>
                  <a:pt x="435179" y="1944000"/>
                  <a:pt x="0" y="1508821"/>
                  <a:pt x="0" y="972000"/>
                </a:cubicBezTo>
                <a:cubicBezTo>
                  <a:pt x="0" y="435179"/>
                  <a:pt x="435179" y="0"/>
                  <a:pt x="972000" y="0"/>
                </a:cubicBezTo>
                <a:close/>
              </a:path>
            </a:pathLst>
          </a:cu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endParaRPr>
          </a:p>
        </p:txBody>
      </p:sp>
      <p:pic>
        <p:nvPicPr>
          <p:cNvPr id="38" name="图片占位符 37" descr="shangye_chuangyi_qingjing-036.jpg"/>
          <p:cNvPicPr>
            <a:picLocks noGrp="1" noChangeAspect="1"/>
          </p:cNvPicPr>
          <p:nvPr>
            <p:ph type="pic" sz="quarter" idx="4294967295"/>
          </p:nvPr>
        </p:nvPicPr>
        <p:blipFill>
          <a:blip r:embed="rId7" cstate="print"/>
          <a:srcRect l="7608" r="7608"/>
          <a:stretch>
            <a:fillRect/>
          </a:stretch>
        </p:blipFill>
        <p:spPr>
          <a:xfrm>
            <a:off x="1846748" y="973138"/>
            <a:ext cx="1558925" cy="2755900"/>
          </a:xfrm>
        </p:spPr>
      </p:pic>
      <p:pic>
        <p:nvPicPr>
          <p:cNvPr id="39" name="图片占位符 38"/>
          <p:cNvPicPr>
            <a:picLocks noGrp="1" noChangeAspect="1"/>
          </p:cNvPicPr>
          <p:nvPr>
            <p:ph type="pic" sz="quarter" idx="4294967295"/>
          </p:nvPr>
        </p:nvPicPr>
        <p:blipFill rotWithShape="1">
          <a:blip r:embed="rId8" cstate="print">
            <a:extLst>
              <a:ext uri="{28A0092B-C50C-407E-A947-70E740481C1C}">
                <a14:useLocalDpi xmlns:a14="http://schemas.microsoft.com/office/drawing/2010/main" val="0"/>
              </a:ext>
            </a:extLst>
          </a:blip>
          <a:srcRect r="74473"/>
          <a:stretch/>
        </p:blipFill>
        <p:spPr>
          <a:xfrm>
            <a:off x="3545082" y="1195388"/>
            <a:ext cx="838836" cy="2189636"/>
          </a:xfrm>
        </p:spPr>
      </p:pic>
      <p:pic>
        <p:nvPicPr>
          <p:cNvPr id="40" name="图片占位符 39"/>
          <p:cNvPicPr>
            <a:picLocks noGrp="1" noChangeAspect="1"/>
          </p:cNvPicPr>
          <p:nvPr>
            <p:ph type="pic" sz="quarter" idx="4294967295"/>
          </p:nvPr>
        </p:nvPicPr>
        <p:blipFill rotWithShape="1">
          <a:blip r:embed="rId9" cstate="print">
            <a:extLst>
              <a:ext uri="{28A0092B-C50C-407E-A947-70E740481C1C}">
                <a14:useLocalDpi xmlns:a14="http://schemas.microsoft.com/office/drawing/2010/main" val="0"/>
              </a:ext>
            </a:extLst>
          </a:blip>
          <a:srcRect r="78452"/>
          <a:stretch/>
        </p:blipFill>
        <p:spPr>
          <a:xfrm>
            <a:off x="1002181" y="1195388"/>
            <a:ext cx="718669" cy="2222384"/>
          </a:xfrm>
        </p:spPr>
      </p:pic>
    </p:spTree>
    <p:extLst>
      <p:ext uri="{BB962C8B-B14F-4D97-AF65-F5344CB8AC3E}">
        <p14:creationId xmlns:p14="http://schemas.microsoft.com/office/powerpoint/2010/main" val="915399215"/>
      </p:ext>
    </p:extLst>
  </p:cSld>
  <p:clrMapOvr>
    <a:masterClrMapping/>
  </p:clrMapOvr>
  <mc:AlternateContent xmlns:mc="http://schemas.openxmlformats.org/markup-compatibility/2006" xmlns:p14="http://schemas.microsoft.com/office/powerpoint/2010/main">
    <mc:Choice Requires="p14">
      <p:transition spd="slow" p14:dur="2000" advClick="0" advTm="3000">
        <p14:ferris dir="l"/>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ppt_x"/>
                                          </p:val>
                                        </p:tav>
                                        <p:tav tm="100000">
                                          <p:val>
                                            <p:strVal val="#ppt_x"/>
                                          </p:val>
                                        </p:tav>
                                      </p:tavLst>
                                    </p:anim>
                                    <p:anim calcmode="lin" valueType="num">
                                      <p:cBhvr additive="base">
                                        <p:cTn id="8" dur="500" fill="hold"/>
                                        <p:tgtEl>
                                          <p:spTgt spid="4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500"/>
                                        <p:tgtEl>
                                          <p:spTgt spid="67"/>
                                        </p:tgtEl>
                                      </p:cBhvr>
                                    </p:animEffect>
                                  </p:childTnLst>
                                </p:cTn>
                              </p:par>
                              <p:par>
                                <p:cTn id="13" presetID="10" presetClass="entr" presetSubtype="0" fill="hold" nodeType="with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fade">
                                      <p:cBhvr>
                                        <p:cTn id="15" dur="500"/>
                                        <p:tgtEl>
                                          <p:spTgt spid="68"/>
                                        </p:tgtEl>
                                      </p:cBhvr>
                                    </p:animEffect>
                                  </p:childTnLst>
                                </p:cTn>
                              </p:par>
                              <p:par>
                                <p:cTn id="16" presetID="10" presetClass="entr" presetSubtype="0" fill="hold" nodeType="withEffect">
                                  <p:stCondLst>
                                    <p:cond delay="0"/>
                                  </p:stCondLst>
                                  <p:childTnLst>
                                    <p:set>
                                      <p:cBhvr>
                                        <p:cTn id="17" dur="1" fill="hold">
                                          <p:stCondLst>
                                            <p:cond delay="0"/>
                                          </p:stCondLst>
                                        </p:cTn>
                                        <p:tgtEl>
                                          <p:spTgt spid="66"/>
                                        </p:tgtEl>
                                        <p:attrNameLst>
                                          <p:attrName>style.visibility</p:attrName>
                                        </p:attrNameLst>
                                      </p:cBhvr>
                                      <p:to>
                                        <p:strVal val="visible"/>
                                      </p:to>
                                    </p:set>
                                    <p:animEffect transition="in" filter="fade">
                                      <p:cBhvr>
                                        <p:cTn id="18" dur="500"/>
                                        <p:tgtEl>
                                          <p:spTgt spid="66"/>
                                        </p:tgtEl>
                                      </p:cBhvr>
                                    </p:animEffect>
                                  </p:childTnLst>
                                </p:cTn>
                              </p:par>
                            </p:childTnLst>
                          </p:cTn>
                        </p:par>
                        <p:par>
                          <p:cTn id="19" fill="hold">
                            <p:stCondLst>
                              <p:cond delay="1000"/>
                            </p:stCondLst>
                            <p:childTnLst>
                              <p:par>
                                <p:cTn id="20" presetID="22" presetClass="entr" presetSubtype="4" fill="hold" nodeType="after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down)">
                                      <p:cBhvr>
                                        <p:cTn id="22" dur="500"/>
                                        <p:tgtEl>
                                          <p:spTgt spid="38"/>
                                        </p:tgtEl>
                                      </p:cBhvr>
                                    </p:animEffect>
                                  </p:childTnLst>
                                </p:cTn>
                              </p:par>
                              <p:par>
                                <p:cTn id="23" presetID="22" presetClass="entr" presetSubtype="4"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down)">
                                      <p:cBhvr>
                                        <p:cTn id="25" dur="500"/>
                                        <p:tgtEl>
                                          <p:spTgt spid="40"/>
                                        </p:tgtEl>
                                      </p:cBhvr>
                                    </p:animEffect>
                                  </p:childTnLst>
                                </p:cTn>
                              </p:par>
                              <p:par>
                                <p:cTn id="26" presetID="22" presetClass="entr" presetSubtype="4" fill="hold"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wipe(down)">
                                      <p:cBhvr>
                                        <p:cTn id="28" dur="500"/>
                                        <p:tgtEl>
                                          <p:spTgt spid="39"/>
                                        </p:tgtEl>
                                      </p:cBhvr>
                                    </p:animEffect>
                                  </p:childTnLst>
                                </p:cTn>
                              </p:par>
                            </p:childTnLst>
                          </p:cTn>
                        </p:par>
                        <p:par>
                          <p:cTn id="29" fill="hold">
                            <p:stCondLst>
                              <p:cond delay="1500"/>
                            </p:stCondLst>
                            <p:childTnLst>
                              <p:par>
                                <p:cTn id="30" presetID="2" presetClass="entr" presetSubtype="2" fill="hold" grpId="0" nodeType="afterEffect">
                                  <p:stCondLst>
                                    <p:cond delay="0"/>
                                  </p:stCondLst>
                                  <p:childTnLst>
                                    <p:set>
                                      <p:cBhvr>
                                        <p:cTn id="31" dur="1" fill="hold">
                                          <p:stCondLst>
                                            <p:cond delay="0"/>
                                          </p:stCondLst>
                                        </p:cTn>
                                        <p:tgtEl>
                                          <p:spTgt spid="64"/>
                                        </p:tgtEl>
                                        <p:attrNameLst>
                                          <p:attrName>style.visibility</p:attrName>
                                        </p:attrNameLst>
                                      </p:cBhvr>
                                      <p:to>
                                        <p:strVal val="visible"/>
                                      </p:to>
                                    </p:set>
                                    <p:anim calcmode="lin" valueType="num">
                                      <p:cBhvr additive="base">
                                        <p:cTn id="32" dur="500" fill="hold"/>
                                        <p:tgtEl>
                                          <p:spTgt spid="64"/>
                                        </p:tgtEl>
                                        <p:attrNameLst>
                                          <p:attrName>ppt_x</p:attrName>
                                        </p:attrNameLst>
                                      </p:cBhvr>
                                      <p:tavLst>
                                        <p:tav tm="0">
                                          <p:val>
                                            <p:strVal val="1+#ppt_w/2"/>
                                          </p:val>
                                        </p:tav>
                                        <p:tav tm="100000">
                                          <p:val>
                                            <p:strVal val="#ppt_x"/>
                                          </p:val>
                                        </p:tav>
                                      </p:tavLst>
                                    </p:anim>
                                    <p:anim calcmode="lin" valueType="num">
                                      <p:cBhvr additive="base">
                                        <p:cTn id="33" dur="500" fill="hold"/>
                                        <p:tgtEl>
                                          <p:spTgt spid="64"/>
                                        </p:tgtEl>
                                        <p:attrNameLst>
                                          <p:attrName>ppt_y</p:attrName>
                                        </p:attrNameLst>
                                      </p:cBhvr>
                                      <p:tavLst>
                                        <p:tav tm="0">
                                          <p:val>
                                            <p:strVal val="#ppt_y"/>
                                          </p:val>
                                        </p:tav>
                                        <p:tav tm="100000">
                                          <p:val>
                                            <p:strVal val="#ppt_y"/>
                                          </p:val>
                                        </p:tav>
                                      </p:tavLst>
                                    </p:anim>
                                  </p:childTnLst>
                                </p:cTn>
                              </p:par>
                              <p:par>
                                <p:cTn id="34" presetID="53" presetClass="entr" presetSubtype="16" fill="hold" grpId="0" nodeType="withEffect">
                                  <p:stCondLst>
                                    <p:cond delay="0"/>
                                  </p:stCondLst>
                                  <p:childTnLst>
                                    <p:set>
                                      <p:cBhvr>
                                        <p:cTn id="35" dur="1" fill="hold">
                                          <p:stCondLst>
                                            <p:cond delay="0"/>
                                          </p:stCondLst>
                                        </p:cTn>
                                        <p:tgtEl>
                                          <p:spTgt spid="65"/>
                                        </p:tgtEl>
                                        <p:attrNameLst>
                                          <p:attrName>style.visibility</p:attrName>
                                        </p:attrNameLst>
                                      </p:cBhvr>
                                      <p:to>
                                        <p:strVal val="visible"/>
                                      </p:to>
                                    </p:set>
                                    <p:anim calcmode="lin" valueType="num">
                                      <p:cBhvr>
                                        <p:cTn id="36" dur="500" fill="hold"/>
                                        <p:tgtEl>
                                          <p:spTgt spid="65"/>
                                        </p:tgtEl>
                                        <p:attrNameLst>
                                          <p:attrName>ppt_w</p:attrName>
                                        </p:attrNameLst>
                                      </p:cBhvr>
                                      <p:tavLst>
                                        <p:tav tm="0">
                                          <p:val>
                                            <p:fltVal val="0"/>
                                          </p:val>
                                        </p:tav>
                                        <p:tav tm="100000">
                                          <p:val>
                                            <p:strVal val="#ppt_w"/>
                                          </p:val>
                                        </p:tav>
                                      </p:tavLst>
                                    </p:anim>
                                    <p:anim calcmode="lin" valueType="num">
                                      <p:cBhvr>
                                        <p:cTn id="37" dur="500" fill="hold"/>
                                        <p:tgtEl>
                                          <p:spTgt spid="65"/>
                                        </p:tgtEl>
                                        <p:attrNameLst>
                                          <p:attrName>ppt_h</p:attrName>
                                        </p:attrNameLst>
                                      </p:cBhvr>
                                      <p:tavLst>
                                        <p:tav tm="0">
                                          <p:val>
                                            <p:fltVal val="0"/>
                                          </p:val>
                                        </p:tav>
                                        <p:tav tm="100000">
                                          <p:val>
                                            <p:strVal val="#ppt_h"/>
                                          </p:val>
                                        </p:tav>
                                      </p:tavLst>
                                    </p:anim>
                                    <p:animEffect transition="in" filter="fade">
                                      <p:cBhvr>
                                        <p:cTn id="38" dur="500"/>
                                        <p:tgtEl>
                                          <p:spTgt spid="65"/>
                                        </p:tgtEl>
                                      </p:cBhvr>
                                    </p:animEffect>
                                  </p:childTnLst>
                                </p:cTn>
                              </p:par>
                            </p:childTnLst>
                          </p:cTn>
                        </p:par>
                        <p:par>
                          <p:cTn id="39" fill="hold">
                            <p:stCondLst>
                              <p:cond delay="2000"/>
                            </p:stCondLst>
                            <p:childTnLst>
                              <p:par>
                                <p:cTn id="40" presetID="10" presetClass="entr" presetSubtype="0" fill="hold" nodeType="after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500"/>
                                        <p:tgtEl>
                                          <p:spTgt spid="2"/>
                                        </p:tgtEl>
                                      </p:cBhvr>
                                    </p:animEffect>
                                  </p:childTnLst>
                                </p:cTn>
                              </p:par>
                              <p:par>
                                <p:cTn id="43" presetID="10" presetClass="entr" presetSubtype="0" fill="hold" nodeType="with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fade">
                                      <p:cBhvr>
                                        <p:cTn id="45" dur="500"/>
                                        <p:tgtEl>
                                          <p:spTgt spid="3"/>
                                        </p:tgtEl>
                                      </p:cBhvr>
                                    </p:animEffect>
                                  </p:childTnLst>
                                </p:cTn>
                              </p:par>
                              <p:par>
                                <p:cTn id="46" presetID="10" presetClass="entr" presetSubtype="0" fill="hold" nodeType="with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500"/>
                                        <p:tgtEl>
                                          <p:spTgt spid="4"/>
                                        </p:tgtEl>
                                      </p:cBhvr>
                                    </p:animEffect>
                                  </p:childTnLst>
                                </p:cTn>
                              </p:par>
                            </p:childTnLst>
                          </p:cTn>
                        </p:par>
                        <p:par>
                          <p:cTn id="49" fill="hold">
                            <p:stCondLst>
                              <p:cond delay="2500"/>
                            </p:stCondLst>
                            <p:childTnLst>
                              <p:par>
                                <p:cTn id="50" presetID="53" presetClass="entr" presetSubtype="16" fill="hold" grpId="0" nodeType="afterEffect">
                                  <p:stCondLst>
                                    <p:cond delay="0"/>
                                  </p:stCondLst>
                                  <p:childTnLst>
                                    <p:set>
                                      <p:cBhvr>
                                        <p:cTn id="51" dur="1" fill="hold">
                                          <p:stCondLst>
                                            <p:cond delay="0"/>
                                          </p:stCondLst>
                                        </p:cTn>
                                        <p:tgtEl>
                                          <p:spTgt spid="42"/>
                                        </p:tgtEl>
                                        <p:attrNameLst>
                                          <p:attrName>style.visibility</p:attrName>
                                        </p:attrNameLst>
                                      </p:cBhvr>
                                      <p:to>
                                        <p:strVal val="visible"/>
                                      </p:to>
                                    </p:set>
                                    <p:anim calcmode="lin" valueType="num">
                                      <p:cBhvr>
                                        <p:cTn id="52" dur="500" fill="hold"/>
                                        <p:tgtEl>
                                          <p:spTgt spid="42"/>
                                        </p:tgtEl>
                                        <p:attrNameLst>
                                          <p:attrName>ppt_w</p:attrName>
                                        </p:attrNameLst>
                                      </p:cBhvr>
                                      <p:tavLst>
                                        <p:tav tm="0">
                                          <p:val>
                                            <p:fltVal val="0"/>
                                          </p:val>
                                        </p:tav>
                                        <p:tav tm="100000">
                                          <p:val>
                                            <p:strVal val="#ppt_w"/>
                                          </p:val>
                                        </p:tav>
                                      </p:tavLst>
                                    </p:anim>
                                    <p:anim calcmode="lin" valueType="num">
                                      <p:cBhvr>
                                        <p:cTn id="53" dur="500" fill="hold"/>
                                        <p:tgtEl>
                                          <p:spTgt spid="42"/>
                                        </p:tgtEl>
                                        <p:attrNameLst>
                                          <p:attrName>ppt_h</p:attrName>
                                        </p:attrNameLst>
                                      </p:cBhvr>
                                      <p:tavLst>
                                        <p:tav tm="0">
                                          <p:val>
                                            <p:fltVal val="0"/>
                                          </p:val>
                                        </p:tav>
                                        <p:tav tm="100000">
                                          <p:val>
                                            <p:strVal val="#ppt_h"/>
                                          </p:val>
                                        </p:tav>
                                      </p:tavLst>
                                    </p:anim>
                                    <p:animEffect transition="in" filter="fade">
                                      <p:cBhvr>
                                        <p:cTn id="54" dur="500"/>
                                        <p:tgtEl>
                                          <p:spTgt spid="42"/>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anim calcmode="lin" valueType="num">
                                      <p:cBhvr>
                                        <p:cTn id="57" dur="500" fill="hold"/>
                                        <p:tgtEl>
                                          <p:spTgt spid="43"/>
                                        </p:tgtEl>
                                        <p:attrNameLst>
                                          <p:attrName>ppt_w</p:attrName>
                                        </p:attrNameLst>
                                      </p:cBhvr>
                                      <p:tavLst>
                                        <p:tav tm="0">
                                          <p:val>
                                            <p:fltVal val="0"/>
                                          </p:val>
                                        </p:tav>
                                        <p:tav tm="100000">
                                          <p:val>
                                            <p:strVal val="#ppt_w"/>
                                          </p:val>
                                        </p:tav>
                                      </p:tavLst>
                                    </p:anim>
                                    <p:anim calcmode="lin" valueType="num">
                                      <p:cBhvr>
                                        <p:cTn id="58" dur="500" fill="hold"/>
                                        <p:tgtEl>
                                          <p:spTgt spid="43"/>
                                        </p:tgtEl>
                                        <p:attrNameLst>
                                          <p:attrName>ppt_h</p:attrName>
                                        </p:attrNameLst>
                                      </p:cBhvr>
                                      <p:tavLst>
                                        <p:tav tm="0">
                                          <p:val>
                                            <p:fltVal val="0"/>
                                          </p:val>
                                        </p:tav>
                                        <p:tav tm="100000">
                                          <p:val>
                                            <p:strVal val="#ppt_h"/>
                                          </p:val>
                                        </p:tav>
                                      </p:tavLst>
                                    </p:anim>
                                    <p:animEffect transition="in" filter="fade">
                                      <p:cBhvr>
                                        <p:cTn id="59" dur="500"/>
                                        <p:tgtEl>
                                          <p:spTgt spid="43"/>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44"/>
                                        </p:tgtEl>
                                        <p:attrNameLst>
                                          <p:attrName>style.visibility</p:attrName>
                                        </p:attrNameLst>
                                      </p:cBhvr>
                                      <p:to>
                                        <p:strVal val="visible"/>
                                      </p:to>
                                    </p:set>
                                    <p:anim calcmode="lin" valueType="num">
                                      <p:cBhvr>
                                        <p:cTn id="62" dur="500" fill="hold"/>
                                        <p:tgtEl>
                                          <p:spTgt spid="44"/>
                                        </p:tgtEl>
                                        <p:attrNameLst>
                                          <p:attrName>ppt_w</p:attrName>
                                        </p:attrNameLst>
                                      </p:cBhvr>
                                      <p:tavLst>
                                        <p:tav tm="0">
                                          <p:val>
                                            <p:fltVal val="0"/>
                                          </p:val>
                                        </p:tav>
                                        <p:tav tm="100000">
                                          <p:val>
                                            <p:strVal val="#ppt_w"/>
                                          </p:val>
                                        </p:tav>
                                      </p:tavLst>
                                    </p:anim>
                                    <p:anim calcmode="lin" valueType="num">
                                      <p:cBhvr>
                                        <p:cTn id="63" dur="500" fill="hold"/>
                                        <p:tgtEl>
                                          <p:spTgt spid="44"/>
                                        </p:tgtEl>
                                        <p:attrNameLst>
                                          <p:attrName>ppt_h</p:attrName>
                                        </p:attrNameLst>
                                      </p:cBhvr>
                                      <p:tavLst>
                                        <p:tav tm="0">
                                          <p:val>
                                            <p:fltVal val="0"/>
                                          </p:val>
                                        </p:tav>
                                        <p:tav tm="100000">
                                          <p:val>
                                            <p:strVal val="#ppt_h"/>
                                          </p:val>
                                        </p:tav>
                                      </p:tavLst>
                                    </p:anim>
                                    <p:animEffect transition="in" filter="fade">
                                      <p:cBhvr>
                                        <p:cTn id="6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P spid="42" grpId="0" animBg="1"/>
      <p:bldP spid="43" grpId="0" animBg="1"/>
      <p:bldP spid="4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110000"/>
                    </a14:imgEffect>
                    <a14:imgEffect>
                      <a14:brightnessContrast bright="20000" contrast="-4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7F16022-05EC-4641-94CE-CE8B9FC41B7C}"/>
              </a:ext>
            </a:extLst>
          </p:cNvPr>
          <p:cNvSpPr/>
          <p:nvPr/>
        </p:nvSpPr>
        <p:spPr>
          <a:xfrm>
            <a:off x="2313028" y="1497629"/>
            <a:ext cx="7604448" cy="3774457"/>
          </a:xfrm>
          <a:prstGeom prst="rect">
            <a:avLst/>
          </a:prstGeom>
          <a:noFill/>
          <a:ln w="76200">
            <a:solidFill>
              <a:srgbClr val="F7B9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pic>
        <p:nvPicPr>
          <p:cNvPr id="3" name="图片 2">
            <a:extLst>
              <a:ext uri="{FF2B5EF4-FFF2-40B4-BE49-F238E27FC236}">
                <a16:creationId xmlns:a16="http://schemas.microsoft.com/office/drawing/2014/main" id="{B06A0C18-DA59-4135-B73B-139D78D17A96}"/>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300000"/>
                    </a14:imgEffect>
                  </a14:imgLayer>
                </a14:imgProps>
              </a:ext>
              <a:ext uri="{28A0092B-C50C-407E-A947-70E740481C1C}">
                <a14:useLocalDpi xmlns:a14="http://schemas.microsoft.com/office/drawing/2010/main" val="0"/>
              </a:ext>
            </a:extLst>
          </a:blip>
          <a:stretch>
            <a:fillRect/>
          </a:stretch>
        </p:blipFill>
        <p:spPr>
          <a:xfrm>
            <a:off x="1026164" y="3325275"/>
            <a:ext cx="2168188" cy="2712940"/>
          </a:xfrm>
          <a:prstGeom prst="rect">
            <a:avLst/>
          </a:prstGeom>
        </p:spPr>
      </p:pic>
      <p:sp>
        <p:nvSpPr>
          <p:cNvPr id="7" name="等腰三角形 6">
            <a:extLst>
              <a:ext uri="{FF2B5EF4-FFF2-40B4-BE49-F238E27FC236}">
                <a16:creationId xmlns:a16="http://schemas.microsoft.com/office/drawing/2014/main" id="{F7EA0EA0-2142-4A97-B86C-4C02D31F5DA8}"/>
              </a:ext>
            </a:extLst>
          </p:cNvPr>
          <p:cNvSpPr/>
          <p:nvPr/>
        </p:nvSpPr>
        <p:spPr>
          <a:xfrm rot="4427486">
            <a:off x="509654" y="3175053"/>
            <a:ext cx="435045" cy="669024"/>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sp>
        <p:nvSpPr>
          <p:cNvPr id="8" name="直角三角形 7">
            <a:extLst>
              <a:ext uri="{FF2B5EF4-FFF2-40B4-BE49-F238E27FC236}">
                <a16:creationId xmlns:a16="http://schemas.microsoft.com/office/drawing/2014/main" id="{E807A01B-6839-4200-B423-CC4D580ABE3C}"/>
              </a:ext>
            </a:extLst>
          </p:cNvPr>
          <p:cNvSpPr/>
          <p:nvPr/>
        </p:nvSpPr>
        <p:spPr>
          <a:xfrm rot="8951784">
            <a:off x="1048533" y="12157"/>
            <a:ext cx="410547" cy="643955"/>
          </a:xfrm>
          <a:prstGeom prst="r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endParaRPr>
          </a:p>
        </p:txBody>
      </p:sp>
      <p:pic>
        <p:nvPicPr>
          <p:cNvPr id="10" name="图片 9">
            <a:extLst>
              <a:ext uri="{FF2B5EF4-FFF2-40B4-BE49-F238E27FC236}">
                <a16:creationId xmlns:a16="http://schemas.microsoft.com/office/drawing/2014/main" id="{05497E2D-6FBD-4DD6-A0A9-E9F322089FB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8826809" y="678573"/>
            <a:ext cx="1317149" cy="1666410"/>
          </a:xfrm>
          <a:prstGeom prst="rect">
            <a:avLst/>
          </a:prstGeom>
        </p:spPr>
      </p:pic>
      <p:sp>
        <p:nvSpPr>
          <p:cNvPr id="11" name="文本框 10">
            <a:extLst>
              <a:ext uri="{FF2B5EF4-FFF2-40B4-BE49-F238E27FC236}">
                <a16:creationId xmlns:a16="http://schemas.microsoft.com/office/drawing/2014/main" id="{9D18F034-D210-481C-A562-446A28768C70}"/>
              </a:ext>
            </a:extLst>
          </p:cNvPr>
          <p:cNvSpPr txBox="1"/>
          <p:nvPr/>
        </p:nvSpPr>
        <p:spPr>
          <a:xfrm>
            <a:off x="4817491" y="1989705"/>
            <a:ext cx="2817844"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0" b="1" i="0" u="none" strike="noStrike" kern="1200" cap="none" spc="0" normalizeH="0" baseline="0" noProof="0" dirty="0">
                <a:ln>
                  <a:noFill/>
                </a:ln>
                <a:solidFill>
                  <a:srgbClr val="F7B902"/>
                </a:solidFill>
                <a:effectLst/>
                <a:uLnTx/>
                <a:uFillTx/>
                <a:latin typeface="微软雅黑"/>
                <a:ea typeface="微软雅黑"/>
              </a:rPr>
              <a:t>END</a:t>
            </a:r>
            <a:endParaRPr kumimoji="0" lang="zh-CN" altLang="en-US" sz="8000" b="1" i="0" u="none" strike="noStrike" kern="1200" cap="none" spc="0" normalizeH="0" baseline="0" noProof="0" dirty="0">
              <a:ln>
                <a:noFill/>
              </a:ln>
              <a:solidFill>
                <a:srgbClr val="F7B902"/>
              </a:solidFill>
              <a:effectLst/>
              <a:uLnTx/>
              <a:uFillTx/>
              <a:latin typeface="微软雅黑"/>
              <a:ea typeface="微软雅黑"/>
            </a:endParaRPr>
          </a:p>
        </p:txBody>
      </p:sp>
      <p:sp>
        <p:nvSpPr>
          <p:cNvPr id="12" name="文本框 11">
            <a:extLst>
              <a:ext uri="{FF2B5EF4-FFF2-40B4-BE49-F238E27FC236}">
                <a16:creationId xmlns:a16="http://schemas.microsoft.com/office/drawing/2014/main" id="{D839D11A-BED2-40F6-B5FD-44967111A6C7}"/>
              </a:ext>
            </a:extLst>
          </p:cNvPr>
          <p:cNvSpPr txBox="1"/>
          <p:nvPr/>
        </p:nvSpPr>
        <p:spPr>
          <a:xfrm>
            <a:off x="2748529" y="3260406"/>
            <a:ext cx="701262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rgbClr val="F7B902"/>
                </a:solidFill>
                <a:effectLst/>
                <a:uLnTx/>
                <a:uFillTx/>
                <a:latin typeface="微软雅黑"/>
                <a:ea typeface="微软雅黑"/>
              </a:rPr>
              <a:t>THANK YOU </a:t>
            </a:r>
            <a:r>
              <a:rPr kumimoji="0" lang="zh-CN" altLang="en-US" sz="4800" b="1" i="0" u="none" strike="noStrike" kern="1200" cap="none" spc="0" normalizeH="0" baseline="0" noProof="0" dirty="0">
                <a:ln>
                  <a:noFill/>
                </a:ln>
                <a:solidFill>
                  <a:srgbClr val="F7B902"/>
                </a:solidFill>
                <a:effectLst/>
                <a:uLnTx/>
                <a:uFillTx/>
                <a:latin typeface="微软雅黑"/>
                <a:ea typeface="微软雅黑"/>
              </a:rPr>
              <a:t>感谢聆听</a:t>
            </a:r>
          </a:p>
        </p:txBody>
      </p:sp>
      <p:sp>
        <p:nvSpPr>
          <p:cNvPr id="13" name="文本框 12">
            <a:extLst>
              <a:ext uri="{FF2B5EF4-FFF2-40B4-BE49-F238E27FC236}">
                <a16:creationId xmlns:a16="http://schemas.microsoft.com/office/drawing/2014/main" id="{7BF080FA-90AF-4831-95CA-FB28BB7642DD}"/>
              </a:ext>
            </a:extLst>
          </p:cNvPr>
          <p:cNvSpPr txBox="1"/>
          <p:nvPr/>
        </p:nvSpPr>
        <p:spPr>
          <a:xfrm>
            <a:off x="4218101" y="3972871"/>
            <a:ext cx="392419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微软雅黑"/>
                <a:ea typeface="微软雅黑"/>
              </a:rPr>
              <a:t>汇报部门：产品部       汇报人 ：读爱礼坊</a:t>
            </a:r>
          </a:p>
        </p:txBody>
      </p:sp>
      <p:sp>
        <p:nvSpPr>
          <p:cNvPr id="18" name="等腰三角形 17">
            <a:extLst>
              <a:ext uri="{FF2B5EF4-FFF2-40B4-BE49-F238E27FC236}">
                <a16:creationId xmlns:a16="http://schemas.microsoft.com/office/drawing/2014/main" id="{FA608294-B68D-46F7-BE6E-A3DFA252A20F}"/>
              </a:ext>
            </a:extLst>
          </p:cNvPr>
          <p:cNvSpPr/>
          <p:nvPr/>
        </p:nvSpPr>
        <p:spPr>
          <a:xfrm rot="2032336">
            <a:off x="3477012" y="6005412"/>
            <a:ext cx="610897" cy="420650"/>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sp>
        <p:nvSpPr>
          <p:cNvPr id="19" name="等腰三角形 18">
            <a:extLst>
              <a:ext uri="{FF2B5EF4-FFF2-40B4-BE49-F238E27FC236}">
                <a16:creationId xmlns:a16="http://schemas.microsoft.com/office/drawing/2014/main" id="{374FEED4-C5F4-46CD-9DFD-11F83137372B}"/>
              </a:ext>
            </a:extLst>
          </p:cNvPr>
          <p:cNvSpPr/>
          <p:nvPr/>
        </p:nvSpPr>
        <p:spPr>
          <a:xfrm rot="20002791">
            <a:off x="9773102" y="5339297"/>
            <a:ext cx="486623" cy="788852"/>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sp>
        <p:nvSpPr>
          <p:cNvPr id="20" name="等腰三角形 19">
            <a:extLst>
              <a:ext uri="{FF2B5EF4-FFF2-40B4-BE49-F238E27FC236}">
                <a16:creationId xmlns:a16="http://schemas.microsoft.com/office/drawing/2014/main" id="{4FE11CAE-EF54-437D-83B6-6C7FB3B6B4E7}"/>
              </a:ext>
            </a:extLst>
          </p:cNvPr>
          <p:cNvSpPr/>
          <p:nvPr/>
        </p:nvSpPr>
        <p:spPr>
          <a:xfrm rot="17150542">
            <a:off x="11240268" y="3653141"/>
            <a:ext cx="504988" cy="639459"/>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sp>
        <p:nvSpPr>
          <p:cNvPr id="21" name="直角三角形 20">
            <a:extLst>
              <a:ext uri="{FF2B5EF4-FFF2-40B4-BE49-F238E27FC236}">
                <a16:creationId xmlns:a16="http://schemas.microsoft.com/office/drawing/2014/main" id="{419D4CCE-80D4-44BE-AF6A-36749EEC9AFD}"/>
              </a:ext>
            </a:extLst>
          </p:cNvPr>
          <p:cNvSpPr/>
          <p:nvPr/>
        </p:nvSpPr>
        <p:spPr>
          <a:xfrm rot="3790826">
            <a:off x="2643448" y="971370"/>
            <a:ext cx="433311" cy="530931"/>
          </a:xfrm>
          <a:prstGeom prst="r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endParaRPr>
          </a:p>
        </p:txBody>
      </p:sp>
      <p:sp>
        <p:nvSpPr>
          <p:cNvPr id="22" name="直角三角形 21">
            <a:extLst>
              <a:ext uri="{FF2B5EF4-FFF2-40B4-BE49-F238E27FC236}">
                <a16:creationId xmlns:a16="http://schemas.microsoft.com/office/drawing/2014/main" id="{0CCCD7CA-F856-48A1-AFD4-EFF8F63E7B47}"/>
              </a:ext>
            </a:extLst>
          </p:cNvPr>
          <p:cNvSpPr/>
          <p:nvPr/>
        </p:nvSpPr>
        <p:spPr>
          <a:xfrm rot="14447448">
            <a:off x="10191836" y="368892"/>
            <a:ext cx="650536" cy="643955"/>
          </a:xfrm>
          <a:prstGeom prst="r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endParaRPr>
          </a:p>
        </p:txBody>
      </p:sp>
      <p:sp>
        <p:nvSpPr>
          <p:cNvPr id="23" name="等腰三角形 22">
            <a:extLst>
              <a:ext uri="{FF2B5EF4-FFF2-40B4-BE49-F238E27FC236}">
                <a16:creationId xmlns:a16="http://schemas.microsoft.com/office/drawing/2014/main" id="{03A8287C-3459-4C20-9708-E7B8DB34303C}"/>
              </a:ext>
            </a:extLst>
          </p:cNvPr>
          <p:cNvSpPr/>
          <p:nvPr/>
        </p:nvSpPr>
        <p:spPr>
          <a:xfrm rot="13754579">
            <a:off x="11075973" y="3264783"/>
            <a:ext cx="283414" cy="358883"/>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sp>
        <p:nvSpPr>
          <p:cNvPr id="24" name="等腰三角形 23">
            <a:extLst>
              <a:ext uri="{FF2B5EF4-FFF2-40B4-BE49-F238E27FC236}">
                <a16:creationId xmlns:a16="http://schemas.microsoft.com/office/drawing/2014/main" id="{889B3405-D59C-4C94-8018-A244AEB8D3C6}"/>
              </a:ext>
            </a:extLst>
          </p:cNvPr>
          <p:cNvSpPr/>
          <p:nvPr/>
        </p:nvSpPr>
        <p:spPr>
          <a:xfrm rot="19079620">
            <a:off x="10622152" y="4476533"/>
            <a:ext cx="283414" cy="358883"/>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sp>
        <p:nvSpPr>
          <p:cNvPr id="25" name="等腰三角形 24">
            <a:extLst>
              <a:ext uri="{FF2B5EF4-FFF2-40B4-BE49-F238E27FC236}">
                <a16:creationId xmlns:a16="http://schemas.microsoft.com/office/drawing/2014/main" id="{3ACA6C78-5D40-402D-B407-5FD2CD8A2D1F}"/>
              </a:ext>
            </a:extLst>
          </p:cNvPr>
          <p:cNvSpPr/>
          <p:nvPr/>
        </p:nvSpPr>
        <p:spPr>
          <a:xfrm rot="8015404">
            <a:off x="1161973" y="2845007"/>
            <a:ext cx="283414" cy="358883"/>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sp>
        <p:nvSpPr>
          <p:cNvPr id="27" name="等腰三角形 26">
            <a:extLst>
              <a:ext uri="{FF2B5EF4-FFF2-40B4-BE49-F238E27FC236}">
                <a16:creationId xmlns:a16="http://schemas.microsoft.com/office/drawing/2014/main" id="{27ADABDA-CF39-4E8D-922D-961546D7C4AE}"/>
              </a:ext>
            </a:extLst>
          </p:cNvPr>
          <p:cNvSpPr/>
          <p:nvPr/>
        </p:nvSpPr>
        <p:spPr>
          <a:xfrm rot="3151238">
            <a:off x="150671" y="5919445"/>
            <a:ext cx="486623" cy="788852"/>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sp>
        <p:nvSpPr>
          <p:cNvPr id="28" name="矩形 27">
            <a:extLst>
              <a:ext uri="{FF2B5EF4-FFF2-40B4-BE49-F238E27FC236}">
                <a16:creationId xmlns:a16="http://schemas.microsoft.com/office/drawing/2014/main" id="{09B444F3-4739-4042-BF08-2B051C000832}"/>
              </a:ext>
            </a:extLst>
          </p:cNvPr>
          <p:cNvSpPr/>
          <p:nvPr/>
        </p:nvSpPr>
        <p:spPr>
          <a:xfrm>
            <a:off x="3494869" y="4307694"/>
            <a:ext cx="5370656"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7B902"/>
                </a:solidFill>
                <a:effectLst/>
                <a:uLnTx/>
                <a:uFillTx/>
                <a:latin typeface="微软雅黑"/>
                <a:ea typeface="微软雅黑"/>
              </a:rPr>
              <a:t>Business wind financial enterprises publicity PPT templates</a:t>
            </a:r>
          </a:p>
        </p:txBody>
      </p:sp>
      <p:sp>
        <p:nvSpPr>
          <p:cNvPr id="29" name="等腰三角形 28">
            <a:extLst>
              <a:ext uri="{FF2B5EF4-FFF2-40B4-BE49-F238E27FC236}">
                <a16:creationId xmlns:a16="http://schemas.microsoft.com/office/drawing/2014/main" id="{AF4FD178-5CA4-44D1-94B2-9F3C98D3EAFB}"/>
              </a:ext>
            </a:extLst>
          </p:cNvPr>
          <p:cNvSpPr/>
          <p:nvPr/>
        </p:nvSpPr>
        <p:spPr>
          <a:xfrm rot="13754579">
            <a:off x="8667179" y="2959609"/>
            <a:ext cx="283414" cy="358883"/>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sp>
        <p:nvSpPr>
          <p:cNvPr id="30" name="等腰三角形 29">
            <a:extLst>
              <a:ext uri="{FF2B5EF4-FFF2-40B4-BE49-F238E27FC236}">
                <a16:creationId xmlns:a16="http://schemas.microsoft.com/office/drawing/2014/main" id="{03D3C0F1-30D1-453C-8CE7-0D6D92E52874}"/>
              </a:ext>
            </a:extLst>
          </p:cNvPr>
          <p:cNvSpPr/>
          <p:nvPr/>
        </p:nvSpPr>
        <p:spPr>
          <a:xfrm rot="18826734">
            <a:off x="6859238" y="4645729"/>
            <a:ext cx="270010" cy="302380"/>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sp>
        <p:nvSpPr>
          <p:cNvPr id="31" name="等腰三角形 30">
            <a:extLst>
              <a:ext uri="{FF2B5EF4-FFF2-40B4-BE49-F238E27FC236}">
                <a16:creationId xmlns:a16="http://schemas.microsoft.com/office/drawing/2014/main" id="{180832EC-79B3-44A1-9829-D9A9E46FB138}"/>
              </a:ext>
            </a:extLst>
          </p:cNvPr>
          <p:cNvSpPr/>
          <p:nvPr/>
        </p:nvSpPr>
        <p:spPr>
          <a:xfrm rot="2503585">
            <a:off x="4500066" y="4802944"/>
            <a:ext cx="297989" cy="516716"/>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sp>
        <p:nvSpPr>
          <p:cNvPr id="32" name="等腰三角形 31">
            <a:extLst>
              <a:ext uri="{FF2B5EF4-FFF2-40B4-BE49-F238E27FC236}">
                <a16:creationId xmlns:a16="http://schemas.microsoft.com/office/drawing/2014/main" id="{0CD328B5-B94B-430F-A870-CF7B8521C23A}"/>
              </a:ext>
            </a:extLst>
          </p:cNvPr>
          <p:cNvSpPr/>
          <p:nvPr/>
        </p:nvSpPr>
        <p:spPr>
          <a:xfrm rot="7926786">
            <a:off x="3893150" y="2065558"/>
            <a:ext cx="341035" cy="549925"/>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spTree>
    <p:extLst>
      <p:ext uri="{BB962C8B-B14F-4D97-AF65-F5344CB8AC3E}">
        <p14:creationId xmlns:p14="http://schemas.microsoft.com/office/powerpoint/2010/main" val="9173409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advClick="0" advTm="0">
        <p15:prstTrans prst="origami"/>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2" presetClass="entr" presetSubtype="8"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1+#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45" presetClass="entr" presetSubtype="0" fill="hold" grpId="0" nodeType="afterEffect">
                                  <p:stCondLst>
                                    <p:cond delay="0"/>
                                  </p:stCondLst>
                                  <p:iterate type="lt">
                                    <p:tmPct val="10000"/>
                                  </p:iterate>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anim calcmode="lin" valueType="num">
                                      <p:cBhvr>
                                        <p:cTn id="23" dur="500" fill="hold"/>
                                        <p:tgtEl>
                                          <p:spTgt spid="11"/>
                                        </p:tgtEl>
                                        <p:attrNameLst>
                                          <p:attrName>ppt_w</p:attrName>
                                        </p:attrNameLst>
                                      </p:cBhvr>
                                      <p:tavLst>
                                        <p:tav tm="0" fmla="#ppt_w*sin(2.5*pi*$)">
                                          <p:val>
                                            <p:fltVal val="0"/>
                                          </p:val>
                                        </p:tav>
                                        <p:tav tm="100000">
                                          <p:val>
                                            <p:fltVal val="1"/>
                                          </p:val>
                                        </p:tav>
                                      </p:tavLst>
                                    </p:anim>
                                    <p:anim calcmode="lin" valueType="num">
                                      <p:cBhvr>
                                        <p:cTn id="24" dur="500" fill="hold"/>
                                        <p:tgtEl>
                                          <p:spTgt spid="11"/>
                                        </p:tgtEl>
                                        <p:attrNameLst>
                                          <p:attrName>ppt_h</p:attrName>
                                        </p:attrNameLst>
                                      </p:cBhvr>
                                      <p:tavLst>
                                        <p:tav tm="0">
                                          <p:val>
                                            <p:strVal val="#ppt_h"/>
                                          </p:val>
                                        </p:tav>
                                        <p:tav tm="100000">
                                          <p:val>
                                            <p:strVal val="#ppt_h"/>
                                          </p:val>
                                        </p:tav>
                                      </p:tavLst>
                                    </p:anim>
                                  </p:childTnLst>
                                </p:cTn>
                              </p:par>
                              <p:par>
                                <p:cTn id="25" presetID="31" presetClass="entr" presetSubtype="0" fill="hold" grpId="0" nodeType="withEffect">
                                  <p:stCondLst>
                                    <p:cond delay="0"/>
                                  </p:stCondLst>
                                  <p:iterate type="lt">
                                    <p:tmPct val="5000"/>
                                  </p:iterate>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 calcmode="lin" valueType="num">
                                      <p:cBhvr>
                                        <p:cTn id="29" dur="500" fill="hold"/>
                                        <p:tgtEl>
                                          <p:spTgt spid="12"/>
                                        </p:tgtEl>
                                        <p:attrNameLst>
                                          <p:attrName>style.rotation</p:attrName>
                                        </p:attrNameLst>
                                      </p:cBhvr>
                                      <p:tavLst>
                                        <p:tav tm="0">
                                          <p:val>
                                            <p:fltVal val="90"/>
                                          </p:val>
                                        </p:tav>
                                        <p:tav tm="100000">
                                          <p:val>
                                            <p:fltVal val="0"/>
                                          </p:val>
                                        </p:tav>
                                      </p:tavLst>
                                    </p:anim>
                                    <p:animEffect transition="in" filter="fade">
                                      <p:cBhvr>
                                        <p:cTn id="30" dur="500"/>
                                        <p:tgtEl>
                                          <p:spTgt spid="12"/>
                                        </p:tgtEl>
                                      </p:cBhvr>
                                    </p:animEffect>
                                  </p:childTnLst>
                                </p:cTn>
                              </p:par>
                            </p:childTnLst>
                          </p:cTn>
                        </p:par>
                        <p:par>
                          <p:cTn id="31" fill="hold">
                            <p:stCondLst>
                              <p:cond delay="1775"/>
                            </p:stCondLst>
                            <p:childTnLst>
                              <p:par>
                                <p:cTn id="32" presetID="41" presetClass="entr" presetSubtype="0" fill="hold" grpId="0" nodeType="afterEffect">
                                  <p:stCondLst>
                                    <p:cond delay="0"/>
                                  </p:stCondLst>
                                  <p:iterate type="lt">
                                    <p:tmPct val="10000"/>
                                  </p:iterate>
                                  <p:childTnLst>
                                    <p:set>
                                      <p:cBhvr>
                                        <p:cTn id="33" dur="1" fill="hold">
                                          <p:stCondLst>
                                            <p:cond delay="0"/>
                                          </p:stCondLst>
                                        </p:cTn>
                                        <p:tgtEl>
                                          <p:spTgt spid="13"/>
                                        </p:tgtEl>
                                        <p:attrNameLst>
                                          <p:attrName>style.visibility</p:attrName>
                                        </p:attrNameLst>
                                      </p:cBhvr>
                                      <p:to>
                                        <p:strVal val="visible"/>
                                      </p:to>
                                    </p:set>
                                    <p:anim calcmode="lin" valueType="num">
                                      <p:cBhvr>
                                        <p:cTn id="34"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13"/>
                                        </p:tgtEl>
                                        <p:attrNameLst>
                                          <p:attrName>ppt_y</p:attrName>
                                        </p:attrNameLst>
                                      </p:cBhvr>
                                      <p:tavLst>
                                        <p:tav tm="0">
                                          <p:val>
                                            <p:strVal val="#ppt_y"/>
                                          </p:val>
                                        </p:tav>
                                        <p:tav tm="100000">
                                          <p:val>
                                            <p:strVal val="#ppt_y"/>
                                          </p:val>
                                        </p:tav>
                                      </p:tavLst>
                                    </p:anim>
                                    <p:anim calcmode="lin" valueType="num">
                                      <p:cBhvr>
                                        <p:cTn id="36"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13"/>
                                        </p:tgtEl>
                                      </p:cBhvr>
                                    </p:animEffect>
                                  </p:childTnLst>
                                </p:cTn>
                              </p:par>
                              <p:par>
                                <p:cTn id="39" presetID="53" presetClass="entr" presetSubtype="528"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p:cTn id="41" dur="500" fill="hold"/>
                                        <p:tgtEl>
                                          <p:spTgt spid="28"/>
                                        </p:tgtEl>
                                        <p:attrNameLst>
                                          <p:attrName>ppt_w</p:attrName>
                                        </p:attrNameLst>
                                      </p:cBhvr>
                                      <p:tavLst>
                                        <p:tav tm="0">
                                          <p:val>
                                            <p:fltVal val="0"/>
                                          </p:val>
                                        </p:tav>
                                        <p:tav tm="100000">
                                          <p:val>
                                            <p:strVal val="#ppt_w"/>
                                          </p:val>
                                        </p:tav>
                                      </p:tavLst>
                                    </p:anim>
                                    <p:anim calcmode="lin" valueType="num">
                                      <p:cBhvr>
                                        <p:cTn id="42" dur="500" fill="hold"/>
                                        <p:tgtEl>
                                          <p:spTgt spid="28"/>
                                        </p:tgtEl>
                                        <p:attrNameLst>
                                          <p:attrName>ppt_h</p:attrName>
                                        </p:attrNameLst>
                                      </p:cBhvr>
                                      <p:tavLst>
                                        <p:tav tm="0">
                                          <p:val>
                                            <p:fltVal val="0"/>
                                          </p:val>
                                        </p:tav>
                                        <p:tav tm="100000">
                                          <p:val>
                                            <p:strVal val="#ppt_h"/>
                                          </p:val>
                                        </p:tav>
                                      </p:tavLst>
                                    </p:anim>
                                    <p:animEffect transition="in" filter="fade">
                                      <p:cBhvr>
                                        <p:cTn id="43" dur="500"/>
                                        <p:tgtEl>
                                          <p:spTgt spid="28"/>
                                        </p:tgtEl>
                                      </p:cBhvr>
                                    </p:animEffect>
                                    <p:anim calcmode="lin" valueType="num">
                                      <p:cBhvr>
                                        <p:cTn id="44" dur="500" fill="hold"/>
                                        <p:tgtEl>
                                          <p:spTgt spid="28"/>
                                        </p:tgtEl>
                                        <p:attrNameLst>
                                          <p:attrName>ppt_x</p:attrName>
                                        </p:attrNameLst>
                                      </p:cBhvr>
                                      <p:tavLst>
                                        <p:tav tm="0">
                                          <p:val>
                                            <p:fltVal val="0.5"/>
                                          </p:val>
                                        </p:tav>
                                        <p:tav tm="100000">
                                          <p:val>
                                            <p:strVal val="#ppt_x"/>
                                          </p:val>
                                        </p:tav>
                                      </p:tavLst>
                                    </p:anim>
                                    <p:anim calcmode="lin" valueType="num">
                                      <p:cBhvr>
                                        <p:cTn id="45" dur="500" fill="hold"/>
                                        <p:tgtEl>
                                          <p:spTgt spid="28"/>
                                        </p:tgtEl>
                                        <p:attrNameLst>
                                          <p:attrName>ppt_y</p:attrName>
                                        </p:attrNameLst>
                                      </p:cBhvr>
                                      <p:tavLst>
                                        <p:tav tm="0">
                                          <p:val>
                                            <p:fltVal val="0.5"/>
                                          </p:val>
                                        </p:tav>
                                        <p:tav tm="100000">
                                          <p:val>
                                            <p:strVal val="#ppt_y"/>
                                          </p:val>
                                        </p:tav>
                                      </p:tavLst>
                                    </p:anim>
                                  </p:childTnLst>
                                </p:cTn>
                              </p:par>
                            </p:childTnLst>
                          </p:cTn>
                        </p:par>
                        <p:par>
                          <p:cTn id="46" fill="hold">
                            <p:stCondLst>
                              <p:cond delay="3025"/>
                            </p:stCondLst>
                            <p:childTnLst>
                              <p:par>
                                <p:cTn id="47" presetID="53" presetClass="entr" presetSubtype="528" fill="hold" grpId="0" nodeType="after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p:cTn id="49" dur="750" fill="hold"/>
                                        <p:tgtEl>
                                          <p:spTgt spid="21"/>
                                        </p:tgtEl>
                                        <p:attrNameLst>
                                          <p:attrName>ppt_w</p:attrName>
                                        </p:attrNameLst>
                                      </p:cBhvr>
                                      <p:tavLst>
                                        <p:tav tm="0">
                                          <p:val>
                                            <p:fltVal val="0"/>
                                          </p:val>
                                        </p:tav>
                                        <p:tav tm="100000">
                                          <p:val>
                                            <p:strVal val="#ppt_w"/>
                                          </p:val>
                                        </p:tav>
                                      </p:tavLst>
                                    </p:anim>
                                    <p:anim calcmode="lin" valueType="num">
                                      <p:cBhvr>
                                        <p:cTn id="50" dur="750" fill="hold"/>
                                        <p:tgtEl>
                                          <p:spTgt spid="21"/>
                                        </p:tgtEl>
                                        <p:attrNameLst>
                                          <p:attrName>ppt_h</p:attrName>
                                        </p:attrNameLst>
                                      </p:cBhvr>
                                      <p:tavLst>
                                        <p:tav tm="0">
                                          <p:val>
                                            <p:fltVal val="0"/>
                                          </p:val>
                                        </p:tav>
                                        <p:tav tm="100000">
                                          <p:val>
                                            <p:strVal val="#ppt_h"/>
                                          </p:val>
                                        </p:tav>
                                      </p:tavLst>
                                    </p:anim>
                                    <p:animEffect transition="in" filter="fade">
                                      <p:cBhvr>
                                        <p:cTn id="51" dur="750"/>
                                        <p:tgtEl>
                                          <p:spTgt spid="21"/>
                                        </p:tgtEl>
                                      </p:cBhvr>
                                    </p:animEffect>
                                    <p:anim calcmode="lin" valueType="num">
                                      <p:cBhvr>
                                        <p:cTn id="52" dur="750" fill="hold"/>
                                        <p:tgtEl>
                                          <p:spTgt spid="21"/>
                                        </p:tgtEl>
                                        <p:attrNameLst>
                                          <p:attrName>ppt_x</p:attrName>
                                        </p:attrNameLst>
                                      </p:cBhvr>
                                      <p:tavLst>
                                        <p:tav tm="0">
                                          <p:val>
                                            <p:fltVal val="0.5"/>
                                          </p:val>
                                        </p:tav>
                                        <p:tav tm="100000">
                                          <p:val>
                                            <p:strVal val="#ppt_x"/>
                                          </p:val>
                                        </p:tav>
                                      </p:tavLst>
                                    </p:anim>
                                    <p:anim calcmode="lin" valueType="num">
                                      <p:cBhvr>
                                        <p:cTn id="53" dur="750" fill="hold"/>
                                        <p:tgtEl>
                                          <p:spTgt spid="21"/>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 calcmode="lin" valueType="num">
                                      <p:cBhvr>
                                        <p:cTn id="56" dur="750" fill="hold"/>
                                        <p:tgtEl>
                                          <p:spTgt spid="8"/>
                                        </p:tgtEl>
                                        <p:attrNameLst>
                                          <p:attrName>ppt_w</p:attrName>
                                        </p:attrNameLst>
                                      </p:cBhvr>
                                      <p:tavLst>
                                        <p:tav tm="0">
                                          <p:val>
                                            <p:fltVal val="0"/>
                                          </p:val>
                                        </p:tav>
                                        <p:tav tm="100000">
                                          <p:val>
                                            <p:strVal val="#ppt_w"/>
                                          </p:val>
                                        </p:tav>
                                      </p:tavLst>
                                    </p:anim>
                                    <p:anim calcmode="lin" valueType="num">
                                      <p:cBhvr>
                                        <p:cTn id="57" dur="750" fill="hold"/>
                                        <p:tgtEl>
                                          <p:spTgt spid="8"/>
                                        </p:tgtEl>
                                        <p:attrNameLst>
                                          <p:attrName>ppt_h</p:attrName>
                                        </p:attrNameLst>
                                      </p:cBhvr>
                                      <p:tavLst>
                                        <p:tav tm="0">
                                          <p:val>
                                            <p:fltVal val="0"/>
                                          </p:val>
                                        </p:tav>
                                        <p:tav tm="100000">
                                          <p:val>
                                            <p:strVal val="#ppt_h"/>
                                          </p:val>
                                        </p:tav>
                                      </p:tavLst>
                                    </p:anim>
                                    <p:animEffect transition="in" filter="fade">
                                      <p:cBhvr>
                                        <p:cTn id="58" dur="750"/>
                                        <p:tgtEl>
                                          <p:spTgt spid="8"/>
                                        </p:tgtEl>
                                      </p:cBhvr>
                                    </p:animEffect>
                                    <p:anim calcmode="lin" valueType="num">
                                      <p:cBhvr>
                                        <p:cTn id="59" dur="750" fill="hold"/>
                                        <p:tgtEl>
                                          <p:spTgt spid="8"/>
                                        </p:tgtEl>
                                        <p:attrNameLst>
                                          <p:attrName>ppt_x</p:attrName>
                                        </p:attrNameLst>
                                      </p:cBhvr>
                                      <p:tavLst>
                                        <p:tav tm="0">
                                          <p:val>
                                            <p:fltVal val="0.5"/>
                                          </p:val>
                                        </p:tav>
                                        <p:tav tm="100000">
                                          <p:val>
                                            <p:strVal val="#ppt_x"/>
                                          </p:val>
                                        </p:tav>
                                      </p:tavLst>
                                    </p:anim>
                                    <p:anim calcmode="lin" valueType="num">
                                      <p:cBhvr>
                                        <p:cTn id="60" dur="750" fill="hold"/>
                                        <p:tgtEl>
                                          <p:spTgt spid="8"/>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 calcmode="lin" valueType="num">
                                      <p:cBhvr>
                                        <p:cTn id="63" dur="750" fill="hold"/>
                                        <p:tgtEl>
                                          <p:spTgt spid="25"/>
                                        </p:tgtEl>
                                        <p:attrNameLst>
                                          <p:attrName>ppt_w</p:attrName>
                                        </p:attrNameLst>
                                      </p:cBhvr>
                                      <p:tavLst>
                                        <p:tav tm="0">
                                          <p:val>
                                            <p:fltVal val="0"/>
                                          </p:val>
                                        </p:tav>
                                        <p:tav tm="100000">
                                          <p:val>
                                            <p:strVal val="#ppt_w"/>
                                          </p:val>
                                        </p:tav>
                                      </p:tavLst>
                                    </p:anim>
                                    <p:anim calcmode="lin" valueType="num">
                                      <p:cBhvr>
                                        <p:cTn id="64" dur="750" fill="hold"/>
                                        <p:tgtEl>
                                          <p:spTgt spid="25"/>
                                        </p:tgtEl>
                                        <p:attrNameLst>
                                          <p:attrName>ppt_h</p:attrName>
                                        </p:attrNameLst>
                                      </p:cBhvr>
                                      <p:tavLst>
                                        <p:tav tm="0">
                                          <p:val>
                                            <p:fltVal val="0"/>
                                          </p:val>
                                        </p:tav>
                                        <p:tav tm="100000">
                                          <p:val>
                                            <p:strVal val="#ppt_h"/>
                                          </p:val>
                                        </p:tav>
                                      </p:tavLst>
                                    </p:anim>
                                    <p:animEffect transition="in" filter="fade">
                                      <p:cBhvr>
                                        <p:cTn id="65" dur="750"/>
                                        <p:tgtEl>
                                          <p:spTgt spid="25"/>
                                        </p:tgtEl>
                                      </p:cBhvr>
                                    </p:animEffect>
                                    <p:anim calcmode="lin" valueType="num">
                                      <p:cBhvr>
                                        <p:cTn id="66" dur="750" fill="hold"/>
                                        <p:tgtEl>
                                          <p:spTgt spid="25"/>
                                        </p:tgtEl>
                                        <p:attrNameLst>
                                          <p:attrName>ppt_x</p:attrName>
                                        </p:attrNameLst>
                                      </p:cBhvr>
                                      <p:tavLst>
                                        <p:tav tm="0">
                                          <p:val>
                                            <p:fltVal val="0.5"/>
                                          </p:val>
                                        </p:tav>
                                        <p:tav tm="100000">
                                          <p:val>
                                            <p:strVal val="#ppt_x"/>
                                          </p:val>
                                        </p:tav>
                                      </p:tavLst>
                                    </p:anim>
                                    <p:anim calcmode="lin" valueType="num">
                                      <p:cBhvr>
                                        <p:cTn id="67" dur="750" fill="hold"/>
                                        <p:tgtEl>
                                          <p:spTgt spid="25"/>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7"/>
                                        </p:tgtEl>
                                        <p:attrNameLst>
                                          <p:attrName>style.visibility</p:attrName>
                                        </p:attrNameLst>
                                      </p:cBhvr>
                                      <p:to>
                                        <p:strVal val="visible"/>
                                      </p:to>
                                    </p:set>
                                    <p:anim calcmode="lin" valueType="num">
                                      <p:cBhvr>
                                        <p:cTn id="70" dur="750" fill="hold"/>
                                        <p:tgtEl>
                                          <p:spTgt spid="7"/>
                                        </p:tgtEl>
                                        <p:attrNameLst>
                                          <p:attrName>ppt_w</p:attrName>
                                        </p:attrNameLst>
                                      </p:cBhvr>
                                      <p:tavLst>
                                        <p:tav tm="0">
                                          <p:val>
                                            <p:fltVal val="0"/>
                                          </p:val>
                                        </p:tav>
                                        <p:tav tm="100000">
                                          <p:val>
                                            <p:strVal val="#ppt_w"/>
                                          </p:val>
                                        </p:tav>
                                      </p:tavLst>
                                    </p:anim>
                                    <p:anim calcmode="lin" valueType="num">
                                      <p:cBhvr>
                                        <p:cTn id="71" dur="750" fill="hold"/>
                                        <p:tgtEl>
                                          <p:spTgt spid="7"/>
                                        </p:tgtEl>
                                        <p:attrNameLst>
                                          <p:attrName>ppt_h</p:attrName>
                                        </p:attrNameLst>
                                      </p:cBhvr>
                                      <p:tavLst>
                                        <p:tav tm="0">
                                          <p:val>
                                            <p:fltVal val="0"/>
                                          </p:val>
                                        </p:tav>
                                        <p:tav tm="100000">
                                          <p:val>
                                            <p:strVal val="#ppt_h"/>
                                          </p:val>
                                        </p:tav>
                                      </p:tavLst>
                                    </p:anim>
                                    <p:animEffect transition="in" filter="fade">
                                      <p:cBhvr>
                                        <p:cTn id="72" dur="750"/>
                                        <p:tgtEl>
                                          <p:spTgt spid="7"/>
                                        </p:tgtEl>
                                      </p:cBhvr>
                                    </p:animEffect>
                                    <p:anim calcmode="lin" valueType="num">
                                      <p:cBhvr>
                                        <p:cTn id="73" dur="750" fill="hold"/>
                                        <p:tgtEl>
                                          <p:spTgt spid="7"/>
                                        </p:tgtEl>
                                        <p:attrNameLst>
                                          <p:attrName>ppt_x</p:attrName>
                                        </p:attrNameLst>
                                      </p:cBhvr>
                                      <p:tavLst>
                                        <p:tav tm="0">
                                          <p:val>
                                            <p:fltVal val="0.5"/>
                                          </p:val>
                                        </p:tav>
                                        <p:tav tm="100000">
                                          <p:val>
                                            <p:strVal val="#ppt_x"/>
                                          </p:val>
                                        </p:tav>
                                      </p:tavLst>
                                    </p:anim>
                                    <p:anim calcmode="lin" valueType="num">
                                      <p:cBhvr>
                                        <p:cTn id="74" dur="750" fill="hold"/>
                                        <p:tgtEl>
                                          <p:spTgt spid="7"/>
                                        </p:tgtEl>
                                        <p:attrNameLst>
                                          <p:attrName>ppt_y</p:attrName>
                                        </p:attrNameLst>
                                      </p:cBhvr>
                                      <p:tavLst>
                                        <p:tav tm="0">
                                          <p:val>
                                            <p:fltVal val="0.5"/>
                                          </p:val>
                                        </p:tav>
                                        <p:tav tm="100000">
                                          <p:val>
                                            <p:strVal val="#ppt_y"/>
                                          </p:val>
                                        </p:tav>
                                      </p:tavLst>
                                    </p:anim>
                                  </p:childTnLst>
                                </p:cTn>
                              </p:par>
                              <p:par>
                                <p:cTn id="75" presetID="53" presetClass="entr" presetSubtype="528" fill="hold" grpId="0" nodeType="withEffect">
                                  <p:stCondLst>
                                    <p:cond delay="0"/>
                                  </p:stCondLst>
                                  <p:childTnLst>
                                    <p:set>
                                      <p:cBhvr>
                                        <p:cTn id="76" dur="1" fill="hold">
                                          <p:stCondLst>
                                            <p:cond delay="0"/>
                                          </p:stCondLst>
                                        </p:cTn>
                                        <p:tgtEl>
                                          <p:spTgt spid="27"/>
                                        </p:tgtEl>
                                        <p:attrNameLst>
                                          <p:attrName>style.visibility</p:attrName>
                                        </p:attrNameLst>
                                      </p:cBhvr>
                                      <p:to>
                                        <p:strVal val="visible"/>
                                      </p:to>
                                    </p:set>
                                    <p:anim calcmode="lin" valueType="num">
                                      <p:cBhvr>
                                        <p:cTn id="77" dur="750" fill="hold"/>
                                        <p:tgtEl>
                                          <p:spTgt spid="27"/>
                                        </p:tgtEl>
                                        <p:attrNameLst>
                                          <p:attrName>ppt_w</p:attrName>
                                        </p:attrNameLst>
                                      </p:cBhvr>
                                      <p:tavLst>
                                        <p:tav tm="0">
                                          <p:val>
                                            <p:fltVal val="0"/>
                                          </p:val>
                                        </p:tav>
                                        <p:tav tm="100000">
                                          <p:val>
                                            <p:strVal val="#ppt_w"/>
                                          </p:val>
                                        </p:tav>
                                      </p:tavLst>
                                    </p:anim>
                                    <p:anim calcmode="lin" valueType="num">
                                      <p:cBhvr>
                                        <p:cTn id="78" dur="750" fill="hold"/>
                                        <p:tgtEl>
                                          <p:spTgt spid="27"/>
                                        </p:tgtEl>
                                        <p:attrNameLst>
                                          <p:attrName>ppt_h</p:attrName>
                                        </p:attrNameLst>
                                      </p:cBhvr>
                                      <p:tavLst>
                                        <p:tav tm="0">
                                          <p:val>
                                            <p:fltVal val="0"/>
                                          </p:val>
                                        </p:tav>
                                        <p:tav tm="100000">
                                          <p:val>
                                            <p:strVal val="#ppt_h"/>
                                          </p:val>
                                        </p:tav>
                                      </p:tavLst>
                                    </p:anim>
                                    <p:animEffect transition="in" filter="fade">
                                      <p:cBhvr>
                                        <p:cTn id="79" dur="750"/>
                                        <p:tgtEl>
                                          <p:spTgt spid="27"/>
                                        </p:tgtEl>
                                      </p:cBhvr>
                                    </p:animEffect>
                                    <p:anim calcmode="lin" valueType="num">
                                      <p:cBhvr>
                                        <p:cTn id="80" dur="750" fill="hold"/>
                                        <p:tgtEl>
                                          <p:spTgt spid="27"/>
                                        </p:tgtEl>
                                        <p:attrNameLst>
                                          <p:attrName>ppt_x</p:attrName>
                                        </p:attrNameLst>
                                      </p:cBhvr>
                                      <p:tavLst>
                                        <p:tav tm="0">
                                          <p:val>
                                            <p:fltVal val="0.5"/>
                                          </p:val>
                                        </p:tav>
                                        <p:tav tm="100000">
                                          <p:val>
                                            <p:strVal val="#ppt_x"/>
                                          </p:val>
                                        </p:tav>
                                      </p:tavLst>
                                    </p:anim>
                                    <p:anim calcmode="lin" valueType="num">
                                      <p:cBhvr>
                                        <p:cTn id="81" dur="750" fill="hold"/>
                                        <p:tgtEl>
                                          <p:spTgt spid="27"/>
                                        </p:tgtEl>
                                        <p:attrNameLst>
                                          <p:attrName>ppt_y</p:attrName>
                                        </p:attrNameLst>
                                      </p:cBhvr>
                                      <p:tavLst>
                                        <p:tav tm="0">
                                          <p:val>
                                            <p:fltVal val="0.5"/>
                                          </p:val>
                                        </p:tav>
                                        <p:tav tm="100000">
                                          <p:val>
                                            <p:strVal val="#ppt_y"/>
                                          </p:val>
                                        </p:tav>
                                      </p:tavLst>
                                    </p:anim>
                                  </p:childTnLst>
                                </p:cTn>
                              </p:par>
                              <p:par>
                                <p:cTn id="82" presetID="53" presetClass="entr" presetSubtype="528" fill="hold" grpId="0" nodeType="withEffect">
                                  <p:stCondLst>
                                    <p:cond delay="0"/>
                                  </p:stCondLst>
                                  <p:childTnLst>
                                    <p:set>
                                      <p:cBhvr>
                                        <p:cTn id="83" dur="1" fill="hold">
                                          <p:stCondLst>
                                            <p:cond delay="0"/>
                                          </p:stCondLst>
                                        </p:cTn>
                                        <p:tgtEl>
                                          <p:spTgt spid="18"/>
                                        </p:tgtEl>
                                        <p:attrNameLst>
                                          <p:attrName>style.visibility</p:attrName>
                                        </p:attrNameLst>
                                      </p:cBhvr>
                                      <p:to>
                                        <p:strVal val="visible"/>
                                      </p:to>
                                    </p:set>
                                    <p:anim calcmode="lin" valueType="num">
                                      <p:cBhvr>
                                        <p:cTn id="84" dur="750" fill="hold"/>
                                        <p:tgtEl>
                                          <p:spTgt spid="18"/>
                                        </p:tgtEl>
                                        <p:attrNameLst>
                                          <p:attrName>ppt_w</p:attrName>
                                        </p:attrNameLst>
                                      </p:cBhvr>
                                      <p:tavLst>
                                        <p:tav tm="0">
                                          <p:val>
                                            <p:fltVal val="0"/>
                                          </p:val>
                                        </p:tav>
                                        <p:tav tm="100000">
                                          <p:val>
                                            <p:strVal val="#ppt_w"/>
                                          </p:val>
                                        </p:tav>
                                      </p:tavLst>
                                    </p:anim>
                                    <p:anim calcmode="lin" valueType="num">
                                      <p:cBhvr>
                                        <p:cTn id="85" dur="750" fill="hold"/>
                                        <p:tgtEl>
                                          <p:spTgt spid="18"/>
                                        </p:tgtEl>
                                        <p:attrNameLst>
                                          <p:attrName>ppt_h</p:attrName>
                                        </p:attrNameLst>
                                      </p:cBhvr>
                                      <p:tavLst>
                                        <p:tav tm="0">
                                          <p:val>
                                            <p:fltVal val="0"/>
                                          </p:val>
                                        </p:tav>
                                        <p:tav tm="100000">
                                          <p:val>
                                            <p:strVal val="#ppt_h"/>
                                          </p:val>
                                        </p:tav>
                                      </p:tavLst>
                                    </p:anim>
                                    <p:animEffect transition="in" filter="fade">
                                      <p:cBhvr>
                                        <p:cTn id="86" dur="750"/>
                                        <p:tgtEl>
                                          <p:spTgt spid="18"/>
                                        </p:tgtEl>
                                      </p:cBhvr>
                                    </p:animEffect>
                                    <p:anim calcmode="lin" valueType="num">
                                      <p:cBhvr>
                                        <p:cTn id="87" dur="750" fill="hold"/>
                                        <p:tgtEl>
                                          <p:spTgt spid="18"/>
                                        </p:tgtEl>
                                        <p:attrNameLst>
                                          <p:attrName>ppt_x</p:attrName>
                                        </p:attrNameLst>
                                      </p:cBhvr>
                                      <p:tavLst>
                                        <p:tav tm="0">
                                          <p:val>
                                            <p:fltVal val="0.5"/>
                                          </p:val>
                                        </p:tav>
                                        <p:tav tm="100000">
                                          <p:val>
                                            <p:strVal val="#ppt_x"/>
                                          </p:val>
                                        </p:tav>
                                      </p:tavLst>
                                    </p:anim>
                                    <p:anim calcmode="lin" valueType="num">
                                      <p:cBhvr>
                                        <p:cTn id="88" dur="750" fill="hold"/>
                                        <p:tgtEl>
                                          <p:spTgt spid="18"/>
                                        </p:tgtEl>
                                        <p:attrNameLst>
                                          <p:attrName>ppt_y</p:attrName>
                                        </p:attrNameLst>
                                      </p:cBhvr>
                                      <p:tavLst>
                                        <p:tav tm="0">
                                          <p:val>
                                            <p:fltVal val="0.5"/>
                                          </p:val>
                                        </p:tav>
                                        <p:tav tm="100000">
                                          <p:val>
                                            <p:strVal val="#ppt_y"/>
                                          </p:val>
                                        </p:tav>
                                      </p:tavLst>
                                    </p:anim>
                                  </p:childTnLst>
                                </p:cTn>
                              </p:par>
                              <p:par>
                                <p:cTn id="89" presetID="53" presetClass="entr" presetSubtype="528" fill="hold" grpId="0" nodeType="withEffect">
                                  <p:stCondLst>
                                    <p:cond delay="0"/>
                                  </p:stCondLst>
                                  <p:childTnLst>
                                    <p:set>
                                      <p:cBhvr>
                                        <p:cTn id="90" dur="1" fill="hold">
                                          <p:stCondLst>
                                            <p:cond delay="0"/>
                                          </p:stCondLst>
                                        </p:cTn>
                                        <p:tgtEl>
                                          <p:spTgt spid="31"/>
                                        </p:tgtEl>
                                        <p:attrNameLst>
                                          <p:attrName>style.visibility</p:attrName>
                                        </p:attrNameLst>
                                      </p:cBhvr>
                                      <p:to>
                                        <p:strVal val="visible"/>
                                      </p:to>
                                    </p:set>
                                    <p:anim calcmode="lin" valueType="num">
                                      <p:cBhvr>
                                        <p:cTn id="91" dur="750" fill="hold"/>
                                        <p:tgtEl>
                                          <p:spTgt spid="31"/>
                                        </p:tgtEl>
                                        <p:attrNameLst>
                                          <p:attrName>ppt_w</p:attrName>
                                        </p:attrNameLst>
                                      </p:cBhvr>
                                      <p:tavLst>
                                        <p:tav tm="0">
                                          <p:val>
                                            <p:fltVal val="0"/>
                                          </p:val>
                                        </p:tav>
                                        <p:tav tm="100000">
                                          <p:val>
                                            <p:strVal val="#ppt_w"/>
                                          </p:val>
                                        </p:tav>
                                      </p:tavLst>
                                    </p:anim>
                                    <p:anim calcmode="lin" valueType="num">
                                      <p:cBhvr>
                                        <p:cTn id="92" dur="750" fill="hold"/>
                                        <p:tgtEl>
                                          <p:spTgt spid="31"/>
                                        </p:tgtEl>
                                        <p:attrNameLst>
                                          <p:attrName>ppt_h</p:attrName>
                                        </p:attrNameLst>
                                      </p:cBhvr>
                                      <p:tavLst>
                                        <p:tav tm="0">
                                          <p:val>
                                            <p:fltVal val="0"/>
                                          </p:val>
                                        </p:tav>
                                        <p:tav tm="100000">
                                          <p:val>
                                            <p:strVal val="#ppt_h"/>
                                          </p:val>
                                        </p:tav>
                                      </p:tavLst>
                                    </p:anim>
                                    <p:animEffect transition="in" filter="fade">
                                      <p:cBhvr>
                                        <p:cTn id="93" dur="750"/>
                                        <p:tgtEl>
                                          <p:spTgt spid="31"/>
                                        </p:tgtEl>
                                      </p:cBhvr>
                                    </p:animEffect>
                                    <p:anim calcmode="lin" valueType="num">
                                      <p:cBhvr>
                                        <p:cTn id="94" dur="750" fill="hold"/>
                                        <p:tgtEl>
                                          <p:spTgt spid="31"/>
                                        </p:tgtEl>
                                        <p:attrNameLst>
                                          <p:attrName>ppt_x</p:attrName>
                                        </p:attrNameLst>
                                      </p:cBhvr>
                                      <p:tavLst>
                                        <p:tav tm="0">
                                          <p:val>
                                            <p:fltVal val="0.5"/>
                                          </p:val>
                                        </p:tav>
                                        <p:tav tm="100000">
                                          <p:val>
                                            <p:strVal val="#ppt_x"/>
                                          </p:val>
                                        </p:tav>
                                      </p:tavLst>
                                    </p:anim>
                                    <p:anim calcmode="lin" valueType="num">
                                      <p:cBhvr>
                                        <p:cTn id="95" dur="750" fill="hold"/>
                                        <p:tgtEl>
                                          <p:spTgt spid="31"/>
                                        </p:tgtEl>
                                        <p:attrNameLst>
                                          <p:attrName>ppt_y</p:attrName>
                                        </p:attrNameLst>
                                      </p:cBhvr>
                                      <p:tavLst>
                                        <p:tav tm="0">
                                          <p:val>
                                            <p:fltVal val="0.5"/>
                                          </p:val>
                                        </p:tav>
                                        <p:tav tm="100000">
                                          <p:val>
                                            <p:strVal val="#ppt_y"/>
                                          </p:val>
                                        </p:tav>
                                      </p:tavLst>
                                    </p:anim>
                                  </p:childTnLst>
                                </p:cTn>
                              </p:par>
                              <p:par>
                                <p:cTn id="96" presetID="53" presetClass="entr" presetSubtype="528" fill="hold" grpId="0" nodeType="withEffect">
                                  <p:stCondLst>
                                    <p:cond delay="0"/>
                                  </p:stCondLst>
                                  <p:childTnLst>
                                    <p:set>
                                      <p:cBhvr>
                                        <p:cTn id="97" dur="1" fill="hold">
                                          <p:stCondLst>
                                            <p:cond delay="0"/>
                                          </p:stCondLst>
                                        </p:cTn>
                                        <p:tgtEl>
                                          <p:spTgt spid="32"/>
                                        </p:tgtEl>
                                        <p:attrNameLst>
                                          <p:attrName>style.visibility</p:attrName>
                                        </p:attrNameLst>
                                      </p:cBhvr>
                                      <p:to>
                                        <p:strVal val="visible"/>
                                      </p:to>
                                    </p:set>
                                    <p:anim calcmode="lin" valueType="num">
                                      <p:cBhvr>
                                        <p:cTn id="98" dur="750" fill="hold"/>
                                        <p:tgtEl>
                                          <p:spTgt spid="32"/>
                                        </p:tgtEl>
                                        <p:attrNameLst>
                                          <p:attrName>ppt_w</p:attrName>
                                        </p:attrNameLst>
                                      </p:cBhvr>
                                      <p:tavLst>
                                        <p:tav tm="0">
                                          <p:val>
                                            <p:fltVal val="0"/>
                                          </p:val>
                                        </p:tav>
                                        <p:tav tm="100000">
                                          <p:val>
                                            <p:strVal val="#ppt_w"/>
                                          </p:val>
                                        </p:tav>
                                      </p:tavLst>
                                    </p:anim>
                                    <p:anim calcmode="lin" valueType="num">
                                      <p:cBhvr>
                                        <p:cTn id="99" dur="750" fill="hold"/>
                                        <p:tgtEl>
                                          <p:spTgt spid="32"/>
                                        </p:tgtEl>
                                        <p:attrNameLst>
                                          <p:attrName>ppt_h</p:attrName>
                                        </p:attrNameLst>
                                      </p:cBhvr>
                                      <p:tavLst>
                                        <p:tav tm="0">
                                          <p:val>
                                            <p:fltVal val="0"/>
                                          </p:val>
                                        </p:tav>
                                        <p:tav tm="100000">
                                          <p:val>
                                            <p:strVal val="#ppt_h"/>
                                          </p:val>
                                        </p:tav>
                                      </p:tavLst>
                                    </p:anim>
                                    <p:animEffect transition="in" filter="fade">
                                      <p:cBhvr>
                                        <p:cTn id="100" dur="750"/>
                                        <p:tgtEl>
                                          <p:spTgt spid="32"/>
                                        </p:tgtEl>
                                      </p:cBhvr>
                                    </p:animEffect>
                                    <p:anim calcmode="lin" valueType="num">
                                      <p:cBhvr>
                                        <p:cTn id="101" dur="750" fill="hold"/>
                                        <p:tgtEl>
                                          <p:spTgt spid="32"/>
                                        </p:tgtEl>
                                        <p:attrNameLst>
                                          <p:attrName>ppt_x</p:attrName>
                                        </p:attrNameLst>
                                      </p:cBhvr>
                                      <p:tavLst>
                                        <p:tav tm="0">
                                          <p:val>
                                            <p:fltVal val="0.5"/>
                                          </p:val>
                                        </p:tav>
                                        <p:tav tm="100000">
                                          <p:val>
                                            <p:strVal val="#ppt_x"/>
                                          </p:val>
                                        </p:tav>
                                      </p:tavLst>
                                    </p:anim>
                                    <p:anim calcmode="lin" valueType="num">
                                      <p:cBhvr>
                                        <p:cTn id="102" dur="750" fill="hold"/>
                                        <p:tgtEl>
                                          <p:spTgt spid="32"/>
                                        </p:tgtEl>
                                        <p:attrNameLst>
                                          <p:attrName>ppt_y</p:attrName>
                                        </p:attrNameLst>
                                      </p:cBhvr>
                                      <p:tavLst>
                                        <p:tav tm="0">
                                          <p:val>
                                            <p:fltVal val="0.5"/>
                                          </p:val>
                                        </p:tav>
                                        <p:tav tm="100000">
                                          <p:val>
                                            <p:strVal val="#ppt_y"/>
                                          </p:val>
                                        </p:tav>
                                      </p:tavLst>
                                    </p:anim>
                                  </p:childTnLst>
                                </p:cTn>
                              </p:par>
                              <p:par>
                                <p:cTn id="103" presetID="53" presetClass="entr" presetSubtype="528" fill="hold" grpId="0" nodeType="withEffect">
                                  <p:stCondLst>
                                    <p:cond delay="0"/>
                                  </p:stCondLst>
                                  <p:childTnLst>
                                    <p:set>
                                      <p:cBhvr>
                                        <p:cTn id="104" dur="1" fill="hold">
                                          <p:stCondLst>
                                            <p:cond delay="0"/>
                                          </p:stCondLst>
                                        </p:cTn>
                                        <p:tgtEl>
                                          <p:spTgt spid="30"/>
                                        </p:tgtEl>
                                        <p:attrNameLst>
                                          <p:attrName>style.visibility</p:attrName>
                                        </p:attrNameLst>
                                      </p:cBhvr>
                                      <p:to>
                                        <p:strVal val="visible"/>
                                      </p:to>
                                    </p:set>
                                    <p:anim calcmode="lin" valueType="num">
                                      <p:cBhvr>
                                        <p:cTn id="105" dur="750" fill="hold"/>
                                        <p:tgtEl>
                                          <p:spTgt spid="30"/>
                                        </p:tgtEl>
                                        <p:attrNameLst>
                                          <p:attrName>ppt_w</p:attrName>
                                        </p:attrNameLst>
                                      </p:cBhvr>
                                      <p:tavLst>
                                        <p:tav tm="0">
                                          <p:val>
                                            <p:fltVal val="0"/>
                                          </p:val>
                                        </p:tav>
                                        <p:tav tm="100000">
                                          <p:val>
                                            <p:strVal val="#ppt_w"/>
                                          </p:val>
                                        </p:tav>
                                      </p:tavLst>
                                    </p:anim>
                                    <p:anim calcmode="lin" valueType="num">
                                      <p:cBhvr>
                                        <p:cTn id="106" dur="750" fill="hold"/>
                                        <p:tgtEl>
                                          <p:spTgt spid="30"/>
                                        </p:tgtEl>
                                        <p:attrNameLst>
                                          <p:attrName>ppt_h</p:attrName>
                                        </p:attrNameLst>
                                      </p:cBhvr>
                                      <p:tavLst>
                                        <p:tav tm="0">
                                          <p:val>
                                            <p:fltVal val="0"/>
                                          </p:val>
                                        </p:tav>
                                        <p:tav tm="100000">
                                          <p:val>
                                            <p:strVal val="#ppt_h"/>
                                          </p:val>
                                        </p:tav>
                                      </p:tavLst>
                                    </p:anim>
                                    <p:animEffect transition="in" filter="fade">
                                      <p:cBhvr>
                                        <p:cTn id="107" dur="750"/>
                                        <p:tgtEl>
                                          <p:spTgt spid="30"/>
                                        </p:tgtEl>
                                      </p:cBhvr>
                                    </p:animEffect>
                                    <p:anim calcmode="lin" valueType="num">
                                      <p:cBhvr>
                                        <p:cTn id="108" dur="750" fill="hold"/>
                                        <p:tgtEl>
                                          <p:spTgt spid="30"/>
                                        </p:tgtEl>
                                        <p:attrNameLst>
                                          <p:attrName>ppt_x</p:attrName>
                                        </p:attrNameLst>
                                      </p:cBhvr>
                                      <p:tavLst>
                                        <p:tav tm="0">
                                          <p:val>
                                            <p:fltVal val="0.5"/>
                                          </p:val>
                                        </p:tav>
                                        <p:tav tm="100000">
                                          <p:val>
                                            <p:strVal val="#ppt_x"/>
                                          </p:val>
                                        </p:tav>
                                      </p:tavLst>
                                    </p:anim>
                                    <p:anim calcmode="lin" valueType="num">
                                      <p:cBhvr>
                                        <p:cTn id="109" dur="750" fill="hold"/>
                                        <p:tgtEl>
                                          <p:spTgt spid="30"/>
                                        </p:tgtEl>
                                        <p:attrNameLst>
                                          <p:attrName>ppt_y</p:attrName>
                                        </p:attrNameLst>
                                      </p:cBhvr>
                                      <p:tavLst>
                                        <p:tav tm="0">
                                          <p:val>
                                            <p:fltVal val="0.5"/>
                                          </p:val>
                                        </p:tav>
                                        <p:tav tm="100000">
                                          <p:val>
                                            <p:strVal val="#ppt_y"/>
                                          </p:val>
                                        </p:tav>
                                      </p:tavLst>
                                    </p:anim>
                                  </p:childTnLst>
                                </p:cTn>
                              </p:par>
                              <p:par>
                                <p:cTn id="110" presetID="53" presetClass="entr" presetSubtype="528" fill="hold" grpId="0" nodeType="withEffect">
                                  <p:stCondLst>
                                    <p:cond delay="0"/>
                                  </p:stCondLst>
                                  <p:childTnLst>
                                    <p:set>
                                      <p:cBhvr>
                                        <p:cTn id="111" dur="1" fill="hold">
                                          <p:stCondLst>
                                            <p:cond delay="0"/>
                                          </p:stCondLst>
                                        </p:cTn>
                                        <p:tgtEl>
                                          <p:spTgt spid="29"/>
                                        </p:tgtEl>
                                        <p:attrNameLst>
                                          <p:attrName>style.visibility</p:attrName>
                                        </p:attrNameLst>
                                      </p:cBhvr>
                                      <p:to>
                                        <p:strVal val="visible"/>
                                      </p:to>
                                    </p:set>
                                    <p:anim calcmode="lin" valueType="num">
                                      <p:cBhvr>
                                        <p:cTn id="112" dur="750" fill="hold"/>
                                        <p:tgtEl>
                                          <p:spTgt spid="29"/>
                                        </p:tgtEl>
                                        <p:attrNameLst>
                                          <p:attrName>ppt_w</p:attrName>
                                        </p:attrNameLst>
                                      </p:cBhvr>
                                      <p:tavLst>
                                        <p:tav tm="0">
                                          <p:val>
                                            <p:fltVal val="0"/>
                                          </p:val>
                                        </p:tav>
                                        <p:tav tm="100000">
                                          <p:val>
                                            <p:strVal val="#ppt_w"/>
                                          </p:val>
                                        </p:tav>
                                      </p:tavLst>
                                    </p:anim>
                                    <p:anim calcmode="lin" valueType="num">
                                      <p:cBhvr>
                                        <p:cTn id="113" dur="750" fill="hold"/>
                                        <p:tgtEl>
                                          <p:spTgt spid="29"/>
                                        </p:tgtEl>
                                        <p:attrNameLst>
                                          <p:attrName>ppt_h</p:attrName>
                                        </p:attrNameLst>
                                      </p:cBhvr>
                                      <p:tavLst>
                                        <p:tav tm="0">
                                          <p:val>
                                            <p:fltVal val="0"/>
                                          </p:val>
                                        </p:tav>
                                        <p:tav tm="100000">
                                          <p:val>
                                            <p:strVal val="#ppt_h"/>
                                          </p:val>
                                        </p:tav>
                                      </p:tavLst>
                                    </p:anim>
                                    <p:animEffect transition="in" filter="fade">
                                      <p:cBhvr>
                                        <p:cTn id="114" dur="750"/>
                                        <p:tgtEl>
                                          <p:spTgt spid="29"/>
                                        </p:tgtEl>
                                      </p:cBhvr>
                                    </p:animEffect>
                                    <p:anim calcmode="lin" valueType="num">
                                      <p:cBhvr>
                                        <p:cTn id="115" dur="750" fill="hold"/>
                                        <p:tgtEl>
                                          <p:spTgt spid="29"/>
                                        </p:tgtEl>
                                        <p:attrNameLst>
                                          <p:attrName>ppt_x</p:attrName>
                                        </p:attrNameLst>
                                      </p:cBhvr>
                                      <p:tavLst>
                                        <p:tav tm="0">
                                          <p:val>
                                            <p:fltVal val="0.5"/>
                                          </p:val>
                                        </p:tav>
                                        <p:tav tm="100000">
                                          <p:val>
                                            <p:strVal val="#ppt_x"/>
                                          </p:val>
                                        </p:tav>
                                      </p:tavLst>
                                    </p:anim>
                                    <p:anim calcmode="lin" valueType="num">
                                      <p:cBhvr>
                                        <p:cTn id="116" dur="750" fill="hold"/>
                                        <p:tgtEl>
                                          <p:spTgt spid="29"/>
                                        </p:tgtEl>
                                        <p:attrNameLst>
                                          <p:attrName>ppt_y</p:attrName>
                                        </p:attrNameLst>
                                      </p:cBhvr>
                                      <p:tavLst>
                                        <p:tav tm="0">
                                          <p:val>
                                            <p:fltVal val="0.5"/>
                                          </p:val>
                                        </p:tav>
                                        <p:tav tm="100000">
                                          <p:val>
                                            <p:strVal val="#ppt_y"/>
                                          </p:val>
                                        </p:tav>
                                      </p:tavLst>
                                    </p:anim>
                                  </p:childTnLst>
                                </p:cTn>
                              </p:par>
                              <p:par>
                                <p:cTn id="117" presetID="53" presetClass="entr" presetSubtype="528" fill="hold" grpId="0" nodeType="withEffect">
                                  <p:stCondLst>
                                    <p:cond delay="0"/>
                                  </p:stCondLst>
                                  <p:childTnLst>
                                    <p:set>
                                      <p:cBhvr>
                                        <p:cTn id="118" dur="1" fill="hold">
                                          <p:stCondLst>
                                            <p:cond delay="0"/>
                                          </p:stCondLst>
                                        </p:cTn>
                                        <p:tgtEl>
                                          <p:spTgt spid="22"/>
                                        </p:tgtEl>
                                        <p:attrNameLst>
                                          <p:attrName>style.visibility</p:attrName>
                                        </p:attrNameLst>
                                      </p:cBhvr>
                                      <p:to>
                                        <p:strVal val="visible"/>
                                      </p:to>
                                    </p:set>
                                    <p:anim calcmode="lin" valueType="num">
                                      <p:cBhvr>
                                        <p:cTn id="119" dur="750" fill="hold"/>
                                        <p:tgtEl>
                                          <p:spTgt spid="22"/>
                                        </p:tgtEl>
                                        <p:attrNameLst>
                                          <p:attrName>ppt_w</p:attrName>
                                        </p:attrNameLst>
                                      </p:cBhvr>
                                      <p:tavLst>
                                        <p:tav tm="0">
                                          <p:val>
                                            <p:fltVal val="0"/>
                                          </p:val>
                                        </p:tav>
                                        <p:tav tm="100000">
                                          <p:val>
                                            <p:strVal val="#ppt_w"/>
                                          </p:val>
                                        </p:tav>
                                      </p:tavLst>
                                    </p:anim>
                                    <p:anim calcmode="lin" valueType="num">
                                      <p:cBhvr>
                                        <p:cTn id="120" dur="750" fill="hold"/>
                                        <p:tgtEl>
                                          <p:spTgt spid="22"/>
                                        </p:tgtEl>
                                        <p:attrNameLst>
                                          <p:attrName>ppt_h</p:attrName>
                                        </p:attrNameLst>
                                      </p:cBhvr>
                                      <p:tavLst>
                                        <p:tav tm="0">
                                          <p:val>
                                            <p:fltVal val="0"/>
                                          </p:val>
                                        </p:tav>
                                        <p:tav tm="100000">
                                          <p:val>
                                            <p:strVal val="#ppt_h"/>
                                          </p:val>
                                        </p:tav>
                                      </p:tavLst>
                                    </p:anim>
                                    <p:animEffect transition="in" filter="fade">
                                      <p:cBhvr>
                                        <p:cTn id="121" dur="750"/>
                                        <p:tgtEl>
                                          <p:spTgt spid="22"/>
                                        </p:tgtEl>
                                      </p:cBhvr>
                                    </p:animEffect>
                                    <p:anim calcmode="lin" valueType="num">
                                      <p:cBhvr>
                                        <p:cTn id="122" dur="750" fill="hold"/>
                                        <p:tgtEl>
                                          <p:spTgt spid="22"/>
                                        </p:tgtEl>
                                        <p:attrNameLst>
                                          <p:attrName>ppt_x</p:attrName>
                                        </p:attrNameLst>
                                      </p:cBhvr>
                                      <p:tavLst>
                                        <p:tav tm="0">
                                          <p:val>
                                            <p:fltVal val="0.5"/>
                                          </p:val>
                                        </p:tav>
                                        <p:tav tm="100000">
                                          <p:val>
                                            <p:strVal val="#ppt_x"/>
                                          </p:val>
                                        </p:tav>
                                      </p:tavLst>
                                    </p:anim>
                                    <p:anim calcmode="lin" valueType="num">
                                      <p:cBhvr>
                                        <p:cTn id="123" dur="750" fill="hold"/>
                                        <p:tgtEl>
                                          <p:spTgt spid="22"/>
                                        </p:tgtEl>
                                        <p:attrNameLst>
                                          <p:attrName>ppt_y</p:attrName>
                                        </p:attrNameLst>
                                      </p:cBhvr>
                                      <p:tavLst>
                                        <p:tav tm="0">
                                          <p:val>
                                            <p:fltVal val="0.5"/>
                                          </p:val>
                                        </p:tav>
                                        <p:tav tm="100000">
                                          <p:val>
                                            <p:strVal val="#ppt_y"/>
                                          </p:val>
                                        </p:tav>
                                      </p:tavLst>
                                    </p:anim>
                                  </p:childTnLst>
                                </p:cTn>
                              </p:par>
                              <p:par>
                                <p:cTn id="124" presetID="53" presetClass="entr" presetSubtype="528" fill="hold" grpId="0" nodeType="withEffect">
                                  <p:stCondLst>
                                    <p:cond delay="0"/>
                                  </p:stCondLst>
                                  <p:childTnLst>
                                    <p:set>
                                      <p:cBhvr>
                                        <p:cTn id="125" dur="1" fill="hold">
                                          <p:stCondLst>
                                            <p:cond delay="0"/>
                                          </p:stCondLst>
                                        </p:cTn>
                                        <p:tgtEl>
                                          <p:spTgt spid="23"/>
                                        </p:tgtEl>
                                        <p:attrNameLst>
                                          <p:attrName>style.visibility</p:attrName>
                                        </p:attrNameLst>
                                      </p:cBhvr>
                                      <p:to>
                                        <p:strVal val="visible"/>
                                      </p:to>
                                    </p:set>
                                    <p:anim calcmode="lin" valueType="num">
                                      <p:cBhvr>
                                        <p:cTn id="126" dur="750" fill="hold"/>
                                        <p:tgtEl>
                                          <p:spTgt spid="23"/>
                                        </p:tgtEl>
                                        <p:attrNameLst>
                                          <p:attrName>ppt_w</p:attrName>
                                        </p:attrNameLst>
                                      </p:cBhvr>
                                      <p:tavLst>
                                        <p:tav tm="0">
                                          <p:val>
                                            <p:fltVal val="0"/>
                                          </p:val>
                                        </p:tav>
                                        <p:tav tm="100000">
                                          <p:val>
                                            <p:strVal val="#ppt_w"/>
                                          </p:val>
                                        </p:tav>
                                      </p:tavLst>
                                    </p:anim>
                                    <p:anim calcmode="lin" valueType="num">
                                      <p:cBhvr>
                                        <p:cTn id="127" dur="750" fill="hold"/>
                                        <p:tgtEl>
                                          <p:spTgt spid="23"/>
                                        </p:tgtEl>
                                        <p:attrNameLst>
                                          <p:attrName>ppt_h</p:attrName>
                                        </p:attrNameLst>
                                      </p:cBhvr>
                                      <p:tavLst>
                                        <p:tav tm="0">
                                          <p:val>
                                            <p:fltVal val="0"/>
                                          </p:val>
                                        </p:tav>
                                        <p:tav tm="100000">
                                          <p:val>
                                            <p:strVal val="#ppt_h"/>
                                          </p:val>
                                        </p:tav>
                                      </p:tavLst>
                                    </p:anim>
                                    <p:animEffect transition="in" filter="fade">
                                      <p:cBhvr>
                                        <p:cTn id="128" dur="750"/>
                                        <p:tgtEl>
                                          <p:spTgt spid="23"/>
                                        </p:tgtEl>
                                      </p:cBhvr>
                                    </p:animEffect>
                                    <p:anim calcmode="lin" valueType="num">
                                      <p:cBhvr>
                                        <p:cTn id="129" dur="750" fill="hold"/>
                                        <p:tgtEl>
                                          <p:spTgt spid="23"/>
                                        </p:tgtEl>
                                        <p:attrNameLst>
                                          <p:attrName>ppt_x</p:attrName>
                                        </p:attrNameLst>
                                      </p:cBhvr>
                                      <p:tavLst>
                                        <p:tav tm="0">
                                          <p:val>
                                            <p:fltVal val="0.5"/>
                                          </p:val>
                                        </p:tav>
                                        <p:tav tm="100000">
                                          <p:val>
                                            <p:strVal val="#ppt_x"/>
                                          </p:val>
                                        </p:tav>
                                      </p:tavLst>
                                    </p:anim>
                                    <p:anim calcmode="lin" valueType="num">
                                      <p:cBhvr>
                                        <p:cTn id="130" dur="750" fill="hold"/>
                                        <p:tgtEl>
                                          <p:spTgt spid="23"/>
                                        </p:tgtEl>
                                        <p:attrNameLst>
                                          <p:attrName>ppt_y</p:attrName>
                                        </p:attrNameLst>
                                      </p:cBhvr>
                                      <p:tavLst>
                                        <p:tav tm="0">
                                          <p:val>
                                            <p:fltVal val="0.5"/>
                                          </p:val>
                                        </p:tav>
                                        <p:tav tm="100000">
                                          <p:val>
                                            <p:strVal val="#ppt_y"/>
                                          </p:val>
                                        </p:tav>
                                      </p:tavLst>
                                    </p:anim>
                                  </p:childTnLst>
                                </p:cTn>
                              </p:par>
                              <p:par>
                                <p:cTn id="131" presetID="53" presetClass="entr" presetSubtype="528" fill="hold" grpId="0" nodeType="withEffect">
                                  <p:stCondLst>
                                    <p:cond delay="0"/>
                                  </p:stCondLst>
                                  <p:childTnLst>
                                    <p:set>
                                      <p:cBhvr>
                                        <p:cTn id="132" dur="1" fill="hold">
                                          <p:stCondLst>
                                            <p:cond delay="0"/>
                                          </p:stCondLst>
                                        </p:cTn>
                                        <p:tgtEl>
                                          <p:spTgt spid="20"/>
                                        </p:tgtEl>
                                        <p:attrNameLst>
                                          <p:attrName>style.visibility</p:attrName>
                                        </p:attrNameLst>
                                      </p:cBhvr>
                                      <p:to>
                                        <p:strVal val="visible"/>
                                      </p:to>
                                    </p:set>
                                    <p:anim calcmode="lin" valueType="num">
                                      <p:cBhvr>
                                        <p:cTn id="133" dur="750" fill="hold"/>
                                        <p:tgtEl>
                                          <p:spTgt spid="20"/>
                                        </p:tgtEl>
                                        <p:attrNameLst>
                                          <p:attrName>ppt_w</p:attrName>
                                        </p:attrNameLst>
                                      </p:cBhvr>
                                      <p:tavLst>
                                        <p:tav tm="0">
                                          <p:val>
                                            <p:fltVal val="0"/>
                                          </p:val>
                                        </p:tav>
                                        <p:tav tm="100000">
                                          <p:val>
                                            <p:strVal val="#ppt_w"/>
                                          </p:val>
                                        </p:tav>
                                      </p:tavLst>
                                    </p:anim>
                                    <p:anim calcmode="lin" valueType="num">
                                      <p:cBhvr>
                                        <p:cTn id="134" dur="750" fill="hold"/>
                                        <p:tgtEl>
                                          <p:spTgt spid="20"/>
                                        </p:tgtEl>
                                        <p:attrNameLst>
                                          <p:attrName>ppt_h</p:attrName>
                                        </p:attrNameLst>
                                      </p:cBhvr>
                                      <p:tavLst>
                                        <p:tav tm="0">
                                          <p:val>
                                            <p:fltVal val="0"/>
                                          </p:val>
                                        </p:tav>
                                        <p:tav tm="100000">
                                          <p:val>
                                            <p:strVal val="#ppt_h"/>
                                          </p:val>
                                        </p:tav>
                                      </p:tavLst>
                                    </p:anim>
                                    <p:animEffect transition="in" filter="fade">
                                      <p:cBhvr>
                                        <p:cTn id="135" dur="750"/>
                                        <p:tgtEl>
                                          <p:spTgt spid="20"/>
                                        </p:tgtEl>
                                      </p:cBhvr>
                                    </p:animEffect>
                                    <p:anim calcmode="lin" valueType="num">
                                      <p:cBhvr>
                                        <p:cTn id="136" dur="750" fill="hold"/>
                                        <p:tgtEl>
                                          <p:spTgt spid="20"/>
                                        </p:tgtEl>
                                        <p:attrNameLst>
                                          <p:attrName>ppt_x</p:attrName>
                                        </p:attrNameLst>
                                      </p:cBhvr>
                                      <p:tavLst>
                                        <p:tav tm="0">
                                          <p:val>
                                            <p:fltVal val="0.5"/>
                                          </p:val>
                                        </p:tav>
                                        <p:tav tm="100000">
                                          <p:val>
                                            <p:strVal val="#ppt_x"/>
                                          </p:val>
                                        </p:tav>
                                      </p:tavLst>
                                    </p:anim>
                                    <p:anim calcmode="lin" valueType="num">
                                      <p:cBhvr>
                                        <p:cTn id="137" dur="750" fill="hold"/>
                                        <p:tgtEl>
                                          <p:spTgt spid="20"/>
                                        </p:tgtEl>
                                        <p:attrNameLst>
                                          <p:attrName>ppt_y</p:attrName>
                                        </p:attrNameLst>
                                      </p:cBhvr>
                                      <p:tavLst>
                                        <p:tav tm="0">
                                          <p:val>
                                            <p:fltVal val="0.5"/>
                                          </p:val>
                                        </p:tav>
                                        <p:tav tm="100000">
                                          <p:val>
                                            <p:strVal val="#ppt_y"/>
                                          </p:val>
                                        </p:tav>
                                      </p:tavLst>
                                    </p:anim>
                                  </p:childTnLst>
                                </p:cTn>
                              </p:par>
                              <p:par>
                                <p:cTn id="138" presetID="53" presetClass="entr" presetSubtype="528" fill="hold" grpId="0" nodeType="withEffect">
                                  <p:stCondLst>
                                    <p:cond delay="0"/>
                                  </p:stCondLst>
                                  <p:childTnLst>
                                    <p:set>
                                      <p:cBhvr>
                                        <p:cTn id="139" dur="1" fill="hold">
                                          <p:stCondLst>
                                            <p:cond delay="0"/>
                                          </p:stCondLst>
                                        </p:cTn>
                                        <p:tgtEl>
                                          <p:spTgt spid="24"/>
                                        </p:tgtEl>
                                        <p:attrNameLst>
                                          <p:attrName>style.visibility</p:attrName>
                                        </p:attrNameLst>
                                      </p:cBhvr>
                                      <p:to>
                                        <p:strVal val="visible"/>
                                      </p:to>
                                    </p:set>
                                    <p:anim calcmode="lin" valueType="num">
                                      <p:cBhvr>
                                        <p:cTn id="140" dur="750" fill="hold"/>
                                        <p:tgtEl>
                                          <p:spTgt spid="24"/>
                                        </p:tgtEl>
                                        <p:attrNameLst>
                                          <p:attrName>ppt_w</p:attrName>
                                        </p:attrNameLst>
                                      </p:cBhvr>
                                      <p:tavLst>
                                        <p:tav tm="0">
                                          <p:val>
                                            <p:fltVal val="0"/>
                                          </p:val>
                                        </p:tav>
                                        <p:tav tm="100000">
                                          <p:val>
                                            <p:strVal val="#ppt_w"/>
                                          </p:val>
                                        </p:tav>
                                      </p:tavLst>
                                    </p:anim>
                                    <p:anim calcmode="lin" valueType="num">
                                      <p:cBhvr>
                                        <p:cTn id="141" dur="750" fill="hold"/>
                                        <p:tgtEl>
                                          <p:spTgt spid="24"/>
                                        </p:tgtEl>
                                        <p:attrNameLst>
                                          <p:attrName>ppt_h</p:attrName>
                                        </p:attrNameLst>
                                      </p:cBhvr>
                                      <p:tavLst>
                                        <p:tav tm="0">
                                          <p:val>
                                            <p:fltVal val="0"/>
                                          </p:val>
                                        </p:tav>
                                        <p:tav tm="100000">
                                          <p:val>
                                            <p:strVal val="#ppt_h"/>
                                          </p:val>
                                        </p:tav>
                                      </p:tavLst>
                                    </p:anim>
                                    <p:animEffect transition="in" filter="fade">
                                      <p:cBhvr>
                                        <p:cTn id="142" dur="750"/>
                                        <p:tgtEl>
                                          <p:spTgt spid="24"/>
                                        </p:tgtEl>
                                      </p:cBhvr>
                                    </p:animEffect>
                                    <p:anim calcmode="lin" valueType="num">
                                      <p:cBhvr>
                                        <p:cTn id="143" dur="750" fill="hold"/>
                                        <p:tgtEl>
                                          <p:spTgt spid="24"/>
                                        </p:tgtEl>
                                        <p:attrNameLst>
                                          <p:attrName>ppt_x</p:attrName>
                                        </p:attrNameLst>
                                      </p:cBhvr>
                                      <p:tavLst>
                                        <p:tav tm="0">
                                          <p:val>
                                            <p:fltVal val="0.5"/>
                                          </p:val>
                                        </p:tav>
                                        <p:tav tm="100000">
                                          <p:val>
                                            <p:strVal val="#ppt_x"/>
                                          </p:val>
                                        </p:tav>
                                      </p:tavLst>
                                    </p:anim>
                                    <p:anim calcmode="lin" valueType="num">
                                      <p:cBhvr>
                                        <p:cTn id="144" dur="750" fill="hold"/>
                                        <p:tgtEl>
                                          <p:spTgt spid="24"/>
                                        </p:tgtEl>
                                        <p:attrNameLst>
                                          <p:attrName>ppt_y</p:attrName>
                                        </p:attrNameLst>
                                      </p:cBhvr>
                                      <p:tavLst>
                                        <p:tav tm="0">
                                          <p:val>
                                            <p:fltVal val="0.5"/>
                                          </p:val>
                                        </p:tav>
                                        <p:tav tm="100000">
                                          <p:val>
                                            <p:strVal val="#ppt_y"/>
                                          </p:val>
                                        </p:tav>
                                      </p:tavLst>
                                    </p:anim>
                                  </p:childTnLst>
                                </p:cTn>
                              </p:par>
                              <p:par>
                                <p:cTn id="145" presetID="53" presetClass="entr" presetSubtype="528" fill="hold" grpId="0" nodeType="withEffect">
                                  <p:stCondLst>
                                    <p:cond delay="0"/>
                                  </p:stCondLst>
                                  <p:childTnLst>
                                    <p:set>
                                      <p:cBhvr>
                                        <p:cTn id="146" dur="1" fill="hold">
                                          <p:stCondLst>
                                            <p:cond delay="0"/>
                                          </p:stCondLst>
                                        </p:cTn>
                                        <p:tgtEl>
                                          <p:spTgt spid="19"/>
                                        </p:tgtEl>
                                        <p:attrNameLst>
                                          <p:attrName>style.visibility</p:attrName>
                                        </p:attrNameLst>
                                      </p:cBhvr>
                                      <p:to>
                                        <p:strVal val="visible"/>
                                      </p:to>
                                    </p:set>
                                    <p:anim calcmode="lin" valueType="num">
                                      <p:cBhvr>
                                        <p:cTn id="147" dur="750" fill="hold"/>
                                        <p:tgtEl>
                                          <p:spTgt spid="19"/>
                                        </p:tgtEl>
                                        <p:attrNameLst>
                                          <p:attrName>ppt_w</p:attrName>
                                        </p:attrNameLst>
                                      </p:cBhvr>
                                      <p:tavLst>
                                        <p:tav tm="0">
                                          <p:val>
                                            <p:fltVal val="0"/>
                                          </p:val>
                                        </p:tav>
                                        <p:tav tm="100000">
                                          <p:val>
                                            <p:strVal val="#ppt_w"/>
                                          </p:val>
                                        </p:tav>
                                      </p:tavLst>
                                    </p:anim>
                                    <p:anim calcmode="lin" valueType="num">
                                      <p:cBhvr>
                                        <p:cTn id="148" dur="750" fill="hold"/>
                                        <p:tgtEl>
                                          <p:spTgt spid="19"/>
                                        </p:tgtEl>
                                        <p:attrNameLst>
                                          <p:attrName>ppt_h</p:attrName>
                                        </p:attrNameLst>
                                      </p:cBhvr>
                                      <p:tavLst>
                                        <p:tav tm="0">
                                          <p:val>
                                            <p:fltVal val="0"/>
                                          </p:val>
                                        </p:tav>
                                        <p:tav tm="100000">
                                          <p:val>
                                            <p:strVal val="#ppt_h"/>
                                          </p:val>
                                        </p:tav>
                                      </p:tavLst>
                                    </p:anim>
                                    <p:animEffect transition="in" filter="fade">
                                      <p:cBhvr>
                                        <p:cTn id="149" dur="750"/>
                                        <p:tgtEl>
                                          <p:spTgt spid="19"/>
                                        </p:tgtEl>
                                      </p:cBhvr>
                                    </p:animEffect>
                                    <p:anim calcmode="lin" valueType="num">
                                      <p:cBhvr>
                                        <p:cTn id="150" dur="750" fill="hold"/>
                                        <p:tgtEl>
                                          <p:spTgt spid="19"/>
                                        </p:tgtEl>
                                        <p:attrNameLst>
                                          <p:attrName>ppt_x</p:attrName>
                                        </p:attrNameLst>
                                      </p:cBhvr>
                                      <p:tavLst>
                                        <p:tav tm="0">
                                          <p:val>
                                            <p:fltVal val="0.5"/>
                                          </p:val>
                                        </p:tav>
                                        <p:tav tm="100000">
                                          <p:val>
                                            <p:strVal val="#ppt_x"/>
                                          </p:val>
                                        </p:tav>
                                      </p:tavLst>
                                    </p:anim>
                                    <p:anim calcmode="lin" valueType="num">
                                      <p:cBhvr>
                                        <p:cTn id="151" dur="750" fill="hold"/>
                                        <p:tgtEl>
                                          <p:spTgt spid="19"/>
                                        </p:tgtEl>
                                        <p:attrNameLst>
                                          <p:attrName>ppt_y</p:attrName>
                                        </p:attrNameLst>
                                      </p:cBhvr>
                                      <p:tavLst>
                                        <p:tav tm="0">
                                          <p:val>
                                            <p:fltVal val="0.5"/>
                                          </p:val>
                                        </p:tav>
                                        <p:tav tm="100000">
                                          <p:val>
                                            <p:strVal val="#ppt_y"/>
                                          </p:val>
                                        </p:tav>
                                      </p:tavLst>
                                    </p:anim>
                                  </p:childTnLst>
                                </p:cTn>
                              </p:par>
                            </p:childTnLst>
                          </p:cTn>
                        </p:par>
                        <p:par>
                          <p:cTn id="152" fill="hold">
                            <p:stCondLst>
                              <p:cond delay="3775"/>
                            </p:stCondLst>
                            <p:childTnLst>
                              <p:par>
                                <p:cTn id="153" presetID="26" presetClass="emph" presetSubtype="0" fill="hold" grpId="1" nodeType="afterEffect">
                                  <p:stCondLst>
                                    <p:cond delay="0"/>
                                  </p:stCondLst>
                                  <p:childTnLst>
                                    <p:animEffect transition="out" filter="fade">
                                      <p:cBhvr>
                                        <p:cTn id="154" dur="500" tmFilter="0, 0; .2, .5; .8, .5; 1, 0"/>
                                        <p:tgtEl>
                                          <p:spTgt spid="21"/>
                                        </p:tgtEl>
                                      </p:cBhvr>
                                    </p:animEffect>
                                    <p:animScale>
                                      <p:cBhvr>
                                        <p:cTn id="155" dur="250" autoRev="1" fill="hold"/>
                                        <p:tgtEl>
                                          <p:spTgt spid="21"/>
                                        </p:tgtEl>
                                      </p:cBhvr>
                                      <p:by x="105000" y="105000"/>
                                    </p:animScale>
                                  </p:childTnLst>
                                </p:cTn>
                              </p:par>
                              <p:par>
                                <p:cTn id="156" presetID="26" presetClass="emph" presetSubtype="0" fill="hold" grpId="1" nodeType="withEffect">
                                  <p:stCondLst>
                                    <p:cond delay="0"/>
                                  </p:stCondLst>
                                  <p:childTnLst>
                                    <p:animEffect transition="out" filter="fade">
                                      <p:cBhvr>
                                        <p:cTn id="157" dur="500" tmFilter="0, 0; .2, .5; .8, .5; 1, 0"/>
                                        <p:tgtEl>
                                          <p:spTgt spid="8"/>
                                        </p:tgtEl>
                                      </p:cBhvr>
                                    </p:animEffect>
                                    <p:animScale>
                                      <p:cBhvr>
                                        <p:cTn id="158" dur="250" autoRev="1" fill="hold"/>
                                        <p:tgtEl>
                                          <p:spTgt spid="8"/>
                                        </p:tgtEl>
                                      </p:cBhvr>
                                      <p:by x="105000" y="105000"/>
                                    </p:animScale>
                                  </p:childTnLst>
                                </p:cTn>
                              </p:par>
                              <p:par>
                                <p:cTn id="159" presetID="26" presetClass="emph" presetSubtype="0" fill="hold" grpId="1" nodeType="withEffect">
                                  <p:stCondLst>
                                    <p:cond delay="0"/>
                                  </p:stCondLst>
                                  <p:childTnLst>
                                    <p:animEffect transition="out" filter="fade">
                                      <p:cBhvr>
                                        <p:cTn id="160" dur="500" tmFilter="0, 0; .2, .5; .8, .5; 1, 0"/>
                                        <p:tgtEl>
                                          <p:spTgt spid="25"/>
                                        </p:tgtEl>
                                      </p:cBhvr>
                                    </p:animEffect>
                                    <p:animScale>
                                      <p:cBhvr>
                                        <p:cTn id="161" dur="250" autoRev="1" fill="hold"/>
                                        <p:tgtEl>
                                          <p:spTgt spid="25"/>
                                        </p:tgtEl>
                                      </p:cBhvr>
                                      <p:by x="105000" y="105000"/>
                                    </p:animScale>
                                  </p:childTnLst>
                                </p:cTn>
                              </p:par>
                              <p:par>
                                <p:cTn id="162" presetID="26" presetClass="emph" presetSubtype="0" fill="hold" grpId="1" nodeType="withEffect">
                                  <p:stCondLst>
                                    <p:cond delay="0"/>
                                  </p:stCondLst>
                                  <p:childTnLst>
                                    <p:animEffect transition="out" filter="fade">
                                      <p:cBhvr>
                                        <p:cTn id="163" dur="500" tmFilter="0, 0; .2, .5; .8, .5; 1, 0"/>
                                        <p:tgtEl>
                                          <p:spTgt spid="7"/>
                                        </p:tgtEl>
                                      </p:cBhvr>
                                    </p:animEffect>
                                    <p:animScale>
                                      <p:cBhvr>
                                        <p:cTn id="164" dur="250" autoRev="1" fill="hold"/>
                                        <p:tgtEl>
                                          <p:spTgt spid="7"/>
                                        </p:tgtEl>
                                      </p:cBhvr>
                                      <p:by x="105000" y="105000"/>
                                    </p:animScale>
                                  </p:childTnLst>
                                </p:cTn>
                              </p:par>
                              <p:par>
                                <p:cTn id="165" presetID="26" presetClass="emph" presetSubtype="0" fill="hold" grpId="1" nodeType="withEffect">
                                  <p:stCondLst>
                                    <p:cond delay="0"/>
                                  </p:stCondLst>
                                  <p:childTnLst>
                                    <p:animEffect transition="out" filter="fade">
                                      <p:cBhvr>
                                        <p:cTn id="166" dur="500" tmFilter="0, 0; .2, .5; .8, .5; 1, 0"/>
                                        <p:tgtEl>
                                          <p:spTgt spid="27"/>
                                        </p:tgtEl>
                                      </p:cBhvr>
                                    </p:animEffect>
                                    <p:animScale>
                                      <p:cBhvr>
                                        <p:cTn id="167" dur="250" autoRev="1" fill="hold"/>
                                        <p:tgtEl>
                                          <p:spTgt spid="27"/>
                                        </p:tgtEl>
                                      </p:cBhvr>
                                      <p:by x="105000" y="105000"/>
                                    </p:animScale>
                                  </p:childTnLst>
                                </p:cTn>
                              </p:par>
                              <p:par>
                                <p:cTn id="168" presetID="26" presetClass="emph" presetSubtype="0" fill="hold" grpId="1" nodeType="withEffect">
                                  <p:stCondLst>
                                    <p:cond delay="0"/>
                                  </p:stCondLst>
                                  <p:childTnLst>
                                    <p:animEffect transition="out" filter="fade">
                                      <p:cBhvr>
                                        <p:cTn id="169" dur="500" tmFilter="0, 0; .2, .5; .8, .5; 1, 0"/>
                                        <p:tgtEl>
                                          <p:spTgt spid="18"/>
                                        </p:tgtEl>
                                      </p:cBhvr>
                                    </p:animEffect>
                                    <p:animScale>
                                      <p:cBhvr>
                                        <p:cTn id="170" dur="250" autoRev="1" fill="hold"/>
                                        <p:tgtEl>
                                          <p:spTgt spid="18"/>
                                        </p:tgtEl>
                                      </p:cBhvr>
                                      <p:by x="105000" y="105000"/>
                                    </p:animScale>
                                  </p:childTnLst>
                                </p:cTn>
                              </p:par>
                              <p:par>
                                <p:cTn id="171" presetID="26" presetClass="emph" presetSubtype="0" fill="hold" grpId="1" nodeType="withEffect">
                                  <p:stCondLst>
                                    <p:cond delay="0"/>
                                  </p:stCondLst>
                                  <p:childTnLst>
                                    <p:animEffect transition="out" filter="fade">
                                      <p:cBhvr>
                                        <p:cTn id="172" dur="500" tmFilter="0, 0; .2, .5; .8, .5; 1, 0"/>
                                        <p:tgtEl>
                                          <p:spTgt spid="31"/>
                                        </p:tgtEl>
                                      </p:cBhvr>
                                    </p:animEffect>
                                    <p:animScale>
                                      <p:cBhvr>
                                        <p:cTn id="173" dur="250" autoRev="1" fill="hold"/>
                                        <p:tgtEl>
                                          <p:spTgt spid="31"/>
                                        </p:tgtEl>
                                      </p:cBhvr>
                                      <p:by x="105000" y="105000"/>
                                    </p:animScale>
                                  </p:childTnLst>
                                </p:cTn>
                              </p:par>
                              <p:par>
                                <p:cTn id="174" presetID="26" presetClass="emph" presetSubtype="0" fill="hold" grpId="1" nodeType="withEffect">
                                  <p:stCondLst>
                                    <p:cond delay="0"/>
                                  </p:stCondLst>
                                  <p:childTnLst>
                                    <p:animEffect transition="out" filter="fade">
                                      <p:cBhvr>
                                        <p:cTn id="175" dur="500" tmFilter="0, 0; .2, .5; .8, .5; 1, 0"/>
                                        <p:tgtEl>
                                          <p:spTgt spid="32"/>
                                        </p:tgtEl>
                                      </p:cBhvr>
                                    </p:animEffect>
                                    <p:animScale>
                                      <p:cBhvr>
                                        <p:cTn id="176" dur="250" autoRev="1" fill="hold"/>
                                        <p:tgtEl>
                                          <p:spTgt spid="32"/>
                                        </p:tgtEl>
                                      </p:cBhvr>
                                      <p:by x="105000" y="105000"/>
                                    </p:animScale>
                                  </p:childTnLst>
                                </p:cTn>
                              </p:par>
                              <p:par>
                                <p:cTn id="177" presetID="26" presetClass="emph" presetSubtype="0" fill="hold" grpId="1" nodeType="withEffect">
                                  <p:stCondLst>
                                    <p:cond delay="0"/>
                                  </p:stCondLst>
                                  <p:childTnLst>
                                    <p:animEffect transition="out" filter="fade">
                                      <p:cBhvr>
                                        <p:cTn id="178" dur="500" tmFilter="0, 0; .2, .5; .8, .5; 1, 0"/>
                                        <p:tgtEl>
                                          <p:spTgt spid="30"/>
                                        </p:tgtEl>
                                      </p:cBhvr>
                                    </p:animEffect>
                                    <p:animScale>
                                      <p:cBhvr>
                                        <p:cTn id="179" dur="250" autoRev="1" fill="hold"/>
                                        <p:tgtEl>
                                          <p:spTgt spid="30"/>
                                        </p:tgtEl>
                                      </p:cBhvr>
                                      <p:by x="105000" y="105000"/>
                                    </p:animScale>
                                  </p:childTnLst>
                                </p:cTn>
                              </p:par>
                              <p:par>
                                <p:cTn id="180" presetID="26" presetClass="emph" presetSubtype="0" fill="hold" grpId="1" nodeType="withEffect">
                                  <p:stCondLst>
                                    <p:cond delay="0"/>
                                  </p:stCondLst>
                                  <p:childTnLst>
                                    <p:animEffect transition="out" filter="fade">
                                      <p:cBhvr>
                                        <p:cTn id="181" dur="500" tmFilter="0, 0; .2, .5; .8, .5; 1, 0"/>
                                        <p:tgtEl>
                                          <p:spTgt spid="29"/>
                                        </p:tgtEl>
                                      </p:cBhvr>
                                    </p:animEffect>
                                    <p:animScale>
                                      <p:cBhvr>
                                        <p:cTn id="182" dur="250" autoRev="1" fill="hold"/>
                                        <p:tgtEl>
                                          <p:spTgt spid="29"/>
                                        </p:tgtEl>
                                      </p:cBhvr>
                                      <p:by x="105000" y="105000"/>
                                    </p:animScale>
                                  </p:childTnLst>
                                </p:cTn>
                              </p:par>
                              <p:par>
                                <p:cTn id="183" presetID="26" presetClass="emph" presetSubtype="0" fill="hold" grpId="1" nodeType="withEffect">
                                  <p:stCondLst>
                                    <p:cond delay="0"/>
                                  </p:stCondLst>
                                  <p:childTnLst>
                                    <p:animEffect transition="out" filter="fade">
                                      <p:cBhvr>
                                        <p:cTn id="184" dur="500" tmFilter="0, 0; .2, .5; .8, .5; 1, 0"/>
                                        <p:tgtEl>
                                          <p:spTgt spid="22"/>
                                        </p:tgtEl>
                                      </p:cBhvr>
                                    </p:animEffect>
                                    <p:animScale>
                                      <p:cBhvr>
                                        <p:cTn id="185" dur="250" autoRev="1" fill="hold"/>
                                        <p:tgtEl>
                                          <p:spTgt spid="22"/>
                                        </p:tgtEl>
                                      </p:cBhvr>
                                      <p:by x="105000" y="105000"/>
                                    </p:animScale>
                                  </p:childTnLst>
                                </p:cTn>
                              </p:par>
                              <p:par>
                                <p:cTn id="186" presetID="26" presetClass="emph" presetSubtype="0" fill="hold" grpId="1" nodeType="withEffect">
                                  <p:stCondLst>
                                    <p:cond delay="0"/>
                                  </p:stCondLst>
                                  <p:childTnLst>
                                    <p:animEffect transition="out" filter="fade">
                                      <p:cBhvr>
                                        <p:cTn id="187" dur="500" tmFilter="0, 0; .2, .5; .8, .5; 1, 0"/>
                                        <p:tgtEl>
                                          <p:spTgt spid="23"/>
                                        </p:tgtEl>
                                      </p:cBhvr>
                                    </p:animEffect>
                                    <p:animScale>
                                      <p:cBhvr>
                                        <p:cTn id="188" dur="250" autoRev="1" fill="hold"/>
                                        <p:tgtEl>
                                          <p:spTgt spid="23"/>
                                        </p:tgtEl>
                                      </p:cBhvr>
                                      <p:by x="105000" y="105000"/>
                                    </p:animScale>
                                  </p:childTnLst>
                                </p:cTn>
                              </p:par>
                              <p:par>
                                <p:cTn id="189" presetID="26" presetClass="emph" presetSubtype="0" fill="hold" grpId="1" nodeType="withEffect">
                                  <p:stCondLst>
                                    <p:cond delay="0"/>
                                  </p:stCondLst>
                                  <p:childTnLst>
                                    <p:animEffect transition="out" filter="fade">
                                      <p:cBhvr>
                                        <p:cTn id="190" dur="500" tmFilter="0, 0; .2, .5; .8, .5; 1, 0"/>
                                        <p:tgtEl>
                                          <p:spTgt spid="20"/>
                                        </p:tgtEl>
                                      </p:cBhvr>
                                    </p:animEffect>
                                    <p:animScale>
                                      <p:cBhvr>
                                        <p:cTn id="191" dur="250" autoRev="1" fill="hold"/>
                                        <p:tgtEl>
                                          <p:spTgt spid="20"/>
                                        </p:tgtEl>
                                      </p:cBhvr>
                                      <p:by x="105000" y="105000"/>
                                    </p:animScale>
                                  </p:childTnLst>
                                </p:cTn>
                              </p:par>
                              <p:par>
                                <p:cTn id="192" presetID="26" presetClass="emph" presetSubtype="0" fill="hold" grpId="1" nodeType="withEffect">
                                  <p:stCondLst>
                                    <p:cond delay="0"/>
                                  </p:stCondLst>
                                  <p:childTnLst>
                                    <p:animEffect transition="out" filter="fade">
                                      <p:cBhvr>
                                        <p:cTn id="193" dur="500" tmFilter="0, 0; .2, .5; .8, .5; 1, 0"/>
                                        <p:tgtEl>
                                          <p:spTgt spid="24"/>
                                        </p:tgtEl>
                                      </p:cBhvr>
                                    </p:animEffect>
                                    <p:animScale>
                                      <p:cBhvr>
                                        <p:cTn id="194" dur="250" autoRev="1" fill="hold"/>
                                        <p:tgtEl>
                                          <p:spTgt spid="24"/>
                                        </p:tgtEl>
                                      </p:cBhvr>
                                      <p:by x="105000" y="105000"/>
                                    </p:animScale>
                                  </p:childTnLst>
                                </p:cTn>
                              </p:par>
                              <p:par>
                                <p:cTn id="195" presetID="26" presetClass="emph" presetSubtype="0" fill="hold" grpId="1" nodeType="withEffect">
                                  <p:stCondLst>
                                    <p:cond delay="0"/>
                                  </p:stCondLst>
                                  <p:childTnLst>
                                    <p:animEffect transition="out" filter="fade">
                                      <p:cBhvr>
                                        <p:cTn id="196" dur="500" tmFilter="0, 0; .2, .5; .8, .5; 1, 0"/>
                                        <p:tgtEl>
                                          <p:spTgt spid="19"/>
                                        </p:tgtEl>
                                      </p:cBhvr>
                                    </p:animEffect>
                                    <p:animScale>
                                      <p:cBhvr>
                                        <p:cTn id="197" dur="250"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7" grpId="1" animBg="1"/>
      <p:bldP spid="8" grpId="0" animBg="1"/>
      <p:bldP spid="8" grpId="1" animBg="1"/>
      <p:bldP spid="11" grpId="0"/>
      <p:bldP spid="12" grpId="0"/>
      <p:bldP spid="13" grpId="0"/>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7" grpId="0" animBg="1"/>
      <p:bldP spid="27" grpId="1" animBg="1"/>
      <p:bldP spid="28" grpId="0"/>
      <p:bldP spid="29" grpId="0" animBg="1"/>
      <p:bldP spid="29" grpId="1" animBg="1"/>
      <p:bldP spid="30" grpId="0" animBg="1"/>
      <p:bldP spid="30" grpId="1" animBg="1"/>
      <p:bldP spid="31" grpId="0" animBg="1"/>
      <p:bldP spid="31" grpId="1" animBg="1"/>
      <p:bldP spid="32" grpId="0" animBg="1"/>
      <p:bldP spid="32"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861D87C-96B1-4FB9-A90C-E3ACEC0AA0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5689" y="3407153"/>
            <a:ext cx="2593029" cy="2593029"/>
          </a:xfrm>
          <a:prstGeom prst="rect">
            <a:avLst/>
          </a:prstGeom>
        </p:spPr>
      </p:pic>
      <p:pic>
        <p:nvPicPr>
          <p:cNvPr id="3" name="图片 2" descr="图片包含 人员, 服装, 墙壁, 妇女&#10;&#10;已生成极高可信度的说明">
            <a:extLst>
              <a:ext uri="{FF2B5EF4-FFF2-40B4-BE49-F238E27FC236}">
                <a16:creationId xmlns:a16="http://schemas.microsoft.com/office/drawing/2014/main" id="{9D22897E-3899-4268-9E86-D4AFC0A2E258}"/>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8559" b="97820" l="9984" r="89962">
                        <a14:foregroundMark x1="73466" y1="79855" x2="67223" y2="85991"/>
                        <a14:foregroundMark x1="67223" y1="85991" x2="60172" y2="89705"/>
                        <a14:foregroundMark x1="60172" y1="89705" x2="57777" y2="93096"/>
                        <a14:foregroundMark x1="57777" y1="93096" x2="51346" y2="97820"/>
                        <a14:foregroundMark x1="61598" y1="9003" x2="64882" y2="8559"/>
                        <a14:foregroundMark x1="64882" y1="8559" x2="66738" y2="9568"/>
                        <a14:foregroundMark x1="56593" y1="26887" x2="57024" y2="27614"/>
                      </a14:backgroundRemoval>
                    </a14:imgEffect>
                  </a14:imgLayer>
                </a14:imgProps>
              </a:ext>
              <a:ext uri="{28A0092B-C50C-407E-A947-70E740481C1C}">
                <a14:useLocalDpi xmlns:a14="http://schemas.microsoft.com/office/drawing/2010/main" val="0"/>
              </a:ext>
            </a:extLst>
          </a:blip>
          <a:srcRect l="43639" r="17931"/>
          <a:stretch>
            <a:fillRect/>
          </a:stretch>
        </p:blipFill>
        <p:spPr>
          <a:xfrm>
            <a:off x="12492" y="-218721"/>
            <a:ext cx="4079301" cy="7076540"/>
          </a:xfrm>
          <a:custGeom>
            <a:avLst/>
            <a:gdLst>
              <a:gd name="connsiteX0" fmla="*/ 4169934 w 5929067"/>
              <a:gd name="connsiteY0" fmla="*/ 2901504 h 10285413"/>
              <a:gd name="connsiteX1" fmla="*/ 4176557 w 5929067"/>
              <a:gd name="connsiteY1" fmla="*/ 3007246 h 10285413"/>
              <a:gd name="connsiteX2" fmla="*/ 4208307 w 5929067"/>
              <a:gd name="connsiteY2" fmla="*/ 3280296 h 10285413"/>
              <a:gd name="connsiteX3" fmla="*/ 4262282 w 5929067"/>
              <a:gd name="connsiteY3" fmla="*/ 3562871 h 10285413"/>
              <a:gd name="connsiteX4" fmla="*/ 4484532 w 5929067"/>
              <a:gd name="connsiteY4" fmla="*/ 4058171 h 10285413"/>
              <a:gd name="connsiteX5" fmla="*/ 4652807 w 5929067"/>
              <a:gd name="connsiteY5" fmla="*/ 4331221 h 10285413"/>
              <a:gd name="connsiteX6" fmla="*/ 4906807 w 5929067"/>
              <a:gd name="connsiteY6" fmla="*/ 4455046 h 10285413"/>
              <a:gd name="connsiteX7" fmla="*/ 4941732 w 5929067"/>
              <a:gd name="connsiteY7" fmla="*/ 4156596 h 10285413"/>
              <a:gd name="connsiteX8" fmla="*/ 4573432 w 5929067"/>
              <a:gd name="connsiteY8" fmla="*/ 3597796 h 10285413"/>
              <a:gd name="connsiteX9" fmla="*/ 4201957 w 5929067"/>
              <a:gd name="connsiteY9" fmla="*/ 2940571 h 10285413"/>
              <a:gd name="connsiteX10" fmla="*/ 4169934 w 5929067"/>
              <a:gd name="connsiteY10" fmla="*/ 2901504 h 10285413"/>
              <a:gd name="connsiteX11" fmla="*/ 2004857 w 5929067"/>
              <a:gd name="connsiteY11" fmla="*/ 2842146 h 10285413"/>
              <a:gd name="connsiteX12" fmla="*/ 1519082 w 5929067"/>
              <a:gd name="connsiteY12" fmla="*/ 3070746 h 10285413"/>
              <a:gd name="connsiteX13" fmla="*/ 1519082 w 5929067"/>
              <a:gd name="connsiteY13" fmla="*/ 4108971 h 10285413"/>
              <a:gd name="connsiteX14" fmla="*/ 1719107 w 5929067"/>
              <a:gd name="connsiteY14" fmla="*/ 4258196 h 10285413"/>
              <a:gd name="connsiteX15" fmla="*/ 1795307 w 5929067"/>
              <a:gd name="connsiteY15" fmla="*/ 4112146 h 10285413"/>
              <a:gd name="connsiteX16" fmla="*/ 1941357 w 5929067"/>
              <a:gd name="connsiteY16" fmla="*/ 3626371 h 10285413"/>
              <a:gd name="connsiteX17" fmla="*/ 2004857 w 5929067"/>
              <a:gd name="connsiteY17" fmla="*/ 3219971 h 10285413"/>
              <a:gd name="connsiteX18" fmla="*/ 2004857 w 5929067"/>
              <a:gd name="connsiteY18" fmla="*/ 2842146 h 10285413"/>
              <a:gd name="connsiteX19" fmla="*/ 0 w 5929067"/>
              <a:gd name="connsiteY19" fmla="*/ 0 h 10285413"/>
              <a:gd name="connsiteX20" fmla="*/ 5929067 w 5929067"/>
              <a:gd name="connsiteY20" fmla="*/ 0 h 10285413"/>
              <a:gd name="connsiteX21" fmla="*/ 5929067 w 5929067"/>
              <a:gd name="connsiteY21" fmla="*/ 10285413 h 10285413"/>
              <a:gd name="connsiteX22" fmla="*/ 0 w 5929067"/>
              <a:gd name="connsiteY22" fmla="*/ 10285413 h 10285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29067" h="10285413">
                <a:moveTo>
                  <a:pt x="4169934" y="2901504"/>
                </a:moveTo>
                <a:cubicBezTo>
                  <a:pt x="4153241" y="2893145"/>
                  <a:pt x="4175764" y="2964780"/>
                  <a:pt x="4176557" y="3007246"/>
                </a:cubicBezTo>
                <a:cubicBezTo>
                  <a:pt x="4177615" y="3063867"/>
                  <a:pt x="4194020" y="3187692"/>
                  <a:pt x="4208307" y="3280296"/>
                </a:cubicBezTo>
                <a:cubicBezTo>
                  <a:pt x="4222594" y="3372900"/>
                  <a:pt x="4216245" y="3433225"/>
                  <a:pt x="4262282" y="3562871"/>
                </a:cubicBezTo>
                <a:cubicBezTo>
                  <a:pt x="4308319" y="3692517"/>
                  <a:pt x="4419445" y="3930113"/>
                  <a:pt x="4484532" y="4058171"/>
                </a:cubicBezTo>
                <a:cubicBezTo>
                  <a:pt x="4549620" y="4186229"/>
                  <a:pt x="4582428" y="4265075"/>
                  <a:pt x="4652807" y="4331221"/>
                </a:cubicBezTo>
                <a:cubicBezTo>
                  <a:pt x="4723186" y="4397367"/>
                  <a:pt x="4863415" y="4476213"/>
                  <a:pt x="4906807" y="4455046"/>
                </a:cubicBezTo>
                <a:lnTo>
                  <a:pt x="4941732" y="4156596"/>
                </a:lnTo>
                <a:cubicBezTo>
                  <a:pt x="4818965" y="3970329"/>
                  <a:pt x="4694611" y="3797821"/>
                  <a:pt x="4573432" y="3597796"/>
                </a:cubicBezTo>
                <a:cubicBezTo>
                  <a:pt x="4452253" y="3397771"/>
                  <a:pt x="4268103" y="3038996"/>
                  <a:pt x="4201957" y="2940571"/>
                </a:cubicBezTo>
                <a:cubicBezTo>
                  <a:pt x="4185421" y="2915965"/>
                  <a:pt x="4175499" y="2904290"/>
                  <a:pt x="4169934" y="2901504"/>
                </a:cubicBezTo>
                <a:close/>
                <a:moveTo>
                  <a:pt x="2004857" y="2842146"/>
                </a:moveTo>
                <a:lnTo>
                  <a:pt x="1519082" y="3070746"/>
                </a:lnTo>
                <a:cubicBezTo>
                  <a:pt x="1440236" y="3280296"/>
                  <a:pt x="1519082" y="3762896"/>
                  <a:pt x="1519082" y="4108971"/>
                </a:cubicBezTo>
                <a:cubicBezTo>
                  <a:pt x="1552419" y="4306879"/>
                  <a:pt x="1719107" y="4258196"/>
                  <a:pt x="1719107" y="4258196"/>
                </a:cubicBezTo>
                <a:cubicBezTo>
                  <a:pt x="1765144" y="4258725"/>
                  <a:pt x="1758265" y="4217450"/>
                  <a:pt x="1795307" y="4112146"/>
                </a:cubicBezTo>
                <a:cubicBezTo>
                  <a:pt x="1832349" y="4006842"/>
                  <a:pt x="1906432" y="3775067"/>
                  <a:pt x="1941357" y="3626371"/>
                </a:cubicBezTo>
                <a:cubicBezTo>
                  <a:pt x="1976282" y="3477675"/>
                  <a:pt x="1994274" y="3350675"/>
                  <a:pt x="2004857" y="3219971"/>
                </a:cubicBezTo>
                <a:cubicBezTo>
                  <a:pt x="2015440" y="3089267"/>
                  <a:pt x="2010148" y="2965706"/>
                  <a:pt x="2004857" y="2842146"/>
                </a:cubicBezTo>
                <a:close/>
                <a:moveTo>
                  <a:pt x="0" y="0"/>
                </a:moveTo>
                <a:lnTo>
                  <a:pt x="5929067" y="0"/>
                </a:lnTo>
                <a:lnTo>
                  <a:pt x="5929067" y="10285413"/>
                </a:lnTo>
                <a:lnTo>
                  <a:pt x="0" y="10285413"/>
                </a:lnTo>
                <a:close/>
              </a:path>
            </a:pathLst>
          </a:custGeom>
        </p:spPr>
      </p:pic>
      <p:cxnSp>
        <p:nvCxnSpPr>
          <p:cNvPr id="4" name="直接连接符 3">
            <a:extLst>
              <a:ext uri="{FF2B5EF4-FFF2-40B4-BE49-F238E27FC236}">
                <a16:creationId xmlns:a16="http://schemas.microsoft.com/office/drawing/2014/main" id="{5BF714E3-D50F-4D8E-940F-FE580C63F617}"/>
              </a:ext>
            </a:extLst>
          </p:cNvPr>
          <p:cNvCxnSpPr/>
          <p:nvPr/>
        </p:nvCxnSpPr>
        <p:spPr>
          <a:xfrm>
            <a:off x="7184573" y="3362021"/>
            <a:ext cx="0" cy="26926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任意多边形: 形状 4">
            <a:extLst>
              <a:ext uri="{FF2B5EF4-FFF2-40B4-BE49-F238E27FC236}">
                <a16:creationId xmlns:a16="http://schemas.microsoft.com/office/drawing/2014/main" id="{6A9B1C3D-83BF-4B8C-B1CA-5A915AEC8481}"/>
              </a:ext>
            </a:extLst>
          </p:cNvPr>
          <p:cNvSpPr/>
          <p:nvPr/>
        </p:nvSpPr>
        <p:spPr>
          <a:xfrm>
            <a:off x="7561661" y="3409417"/>
            <a:ext cx="3313611" cy="2569189"/>
          </a:xfrm>
          <a:custGeom>
            <a:avLst/>
            <a:gdLst/>
            <a:ahLst/>
            <a:cxnLst/>
            <a:rect l="l" t="t" r="r" b="b"/>
            <a:pathLst>
              <a:path w="4971064" h="3854285">
                <a:moveTo>
                  <a:pt x="65856" y="3650679"/>
                </a:moveTo>
                <a:lnTo>
                  <a:pt x="65856" y="3783489"/>
                </a:lnTo>
                <a:lnTo>
                  <a:pt x="276597" y="3783489"/>
                </a:lnTo>
                <a:lnTo>
                  <a:pt x="276597" y="3650679"/>
                </a:lnTo>
                <a:close/>
                <a:moveTo>
                  <a:pt x="3523673" y="3580432"/>
                </a:moveTo>
                <a:lnTo>
                  <a:pt x="3831003" y="3580432"/>
                </a:lnTo>
                <a:lnTo>
                  <a:pt x="3831003" y="3660557"/>
                </a:lnTo>
                <a:lnTo>
                  <a:pt x="3724535" y="3751659"/>
                </a:lnTo>
                <a:lnTo>
                  <a:pt x="3849662" y="3854285"/>
                </a:lnTo>
                <a:lnTo>
                  <a:pt x="3767342" y="3854285"/>
                </a:lnTo>
                <a:lnTo>
                  <a:pt x="3681728" y="3783489"/>
                </a:lnTo>
                <a:lnTo>
                  <a:pt x="3588432" y="3854285"/>
                </a:lnTo>
                <a:lnTo>
                  <a:pt x="3501721" y="3854285"/>
                </a:lnTo>
                <a:lnTo>
                  <a:pt x="3637824" y="3749464"/>
                </a:lnTo>
                <a:lnTo>
                  <a:pt x="3552211" y="3674826"/>
                </a:lnTo>
                <a:lnTo>
                  <a:pt x="3632336" y="3674826"/>
                </a:lnTo>
                <a:lnTo>
                  <a:pt x="3682826" y="3716535"/>
                </a:lnTo>
                <a:lnTo>
                  <a:pt x="3766244" y="3646289"/>
                </a:lnTo>
                <a:lnTo>
                  <a:pt x="3766244" y="3628727"/>
                </a:lnTo>
                <a:lnTo>
                  <a:pt x="3523673" y="3628727"/>
                </a:lnTo>
                <a:close/>
                <a:moveTo>
                  <a:pt x="3914421" y="3560675"/>
                </a:moveTo>
                <a:lnTo>
                  <a:pt x="4003328" y="3560675"/>
                </a:lnTo>
                <a:lnTo>
                  <a:pt x="4003328" y="3743976"/>
                </a:lnTo>
                <a:lnTo>
                  <a:pt x="4058208" y="3706657"/>
                </a:lnTo>
                <a:lnTo>
                  <a:pt x="4058208" y="3767025"/>
                </a:lnTo>
                <a:lnTo>
                  <a:pt x="3926495" y="3854285"/>
                </a:lnTo>
                <a:lnTo>
                  <a:pt x="3926495" y="3795563"/>
                </a:lnTo>
                <a:lnTo>
                  <a:pt x="3948447" y="3780197"/>
                </a:lnTo>
                <a:lnTo>
                  <a:pt x="3948447" y="3608970"/>
                </a:lnTo>
                <a:lnTo>
                  <a:pt x="3914421" y="3608970"/>
                </a:lnTo>
                <a:close/>
                <a:moveTo>
                  <a:pt x="1832260" y="3539821"/>
                </a:moveTo>
                <a:lnTo>
                  <a:pt x="1889336" y="3539821"/>
                </a:lnTo>
                <a:lnTo>
                  <a:pt x="1942021" y="3778001"/>
                </a:lnTo>
                <a:lnTo>
                  <a:pt x="1884945" y="3778001"/>
                </a:lnTo>
                <a:close/>
                <a:moveTo>
                  <a:pt x="3351349" y="3538723"/>
                </a:moveTo>
                <a:lnTo>
                  <a:pt x="3435864" y="3538723"/>
                </a:lnTo>
                <a:lnTo>
                  <a:pt x="3435864" y="3747268"/>
                </a:lnTo>
                <a:lnTo>
                  <a:pt x="3497330" y="3707755"/>
                </a:lnTo>
                <a:lnTo>
                  <a:pt x="3497330" y="3764830"/>
                </a:lnTo>
                <a:lnTo>
                  <a:pt x="3356837" y="3854285"/>
                </a:lnTo>
                <a:lnTo>
                  <a:pt x="3356837" y="3795563"/>
                </a:lnTo>
                <a:lnTo>
                  <a:pt x="3380984" y="3780197"/>
                </a:lnTo>
                <a:lnTo>
                  <a:pt x="3380984" y="3587018"/>
                </a:lnTo>
                <a:lnTo>
                  <a:pt x="3351349" y="3587018"/>
                </a:lnTo>
                <a:close/>
                <a:moveTo>
                  <a:pt x="2102272" y="3536528"/>
                </a:moveTo>
                <a:lnTo>
                  <a:pt x="2157152" y="3536528"/>
                </a:lnTo>
                <a:lnTo>
                  <a:pt x="2091295" y="3806539"/>
                </a:lnTo>
                <a:lnTo>
                  <a:pt x="2157152" y="3806539"/>
                </a:lnTo>
                <a:lnTo>
                  <a:pt x="2157152" y="3854285"/>
                </a:lnTo>
                <a:lnTo>
                  <a:pt x="1827870" y="3854285"/>
                </a:lnTo>
                <a:lnTo>
                  <a:pt x="1827870" y="3806539"/>
                </a:lnTo>
                <a:lnTo>
                  <a:pt x="2034220" y="3806539"/>
                </a:lnTo>
                <a:close/>
                <a:moveTo>
                  <a:pt x="1318766" y="3480550"/>
                </a:moveTo>
                <a:lnTo>
                  <a:pt x="1318766" y="3779099"/>
                </a:lnTo>
                <a:lnTo>
                  <a:pt x="1536092" y="3779099"/>
                </a:lnTo>
                <a:lnTo>
                  <a:pt x="1536092" y="3480550"/>
                </a:lnTo>
                <a:close/>
                <a:moveTo>
                  <a:pt x="899666" y="3480550"/>
                </a:moveTo>
                <a:lnTo>
                  <a:pt x="899666" y="3779099"/>
                </a:lnTo>
                <a:lnTo>
                  <a:pt x="1116992" y="3779099"/>
                </a:lnTo>
                <a:lnTo>
                  <a:pt x="1116992" y="3480550"/>
                </a:lnTo>
                <a:close/>
                <a:moveTo>
                  <a:pt x="480566" y="3480550"/>
                </a:moveTo>
                <a:lnTo>
                  <a:pt x="480566" y="3779099"/>
                </a:lnTo>
                <a:lnTo>
                  <a:pt x="697892" y="3779099"/>
                </a:lnTo>
                <a:lnTo>
                  <a:pt x="697892" y="3480550"/>
                </a:lnTo>
                <a:close/>
                <a:moveTo>
                  <a:pt x="65856" y="3478355"/>
                </a:moveTo>
                <a:lnTo>
                  <a:pt x="65856" y="3602384"/>
                </a:lnTo>
                <a:lnTo>
                  <a:pt x="276597" y="3602384"/>
                </a:lnTo>
                <a:lnTo>
                  <a:pt x="276597" y="3478355"/>
                </a:lnTo>
                <a:close/>
                <a:moveTo>
                  <a:pt x="4489568" y="3459695"/>
                </a:moveTo>
                <a:lnTo>
                  <a:pt x="4544448" y="3459695"/>
                </a:lnTo>
                <a:lnTo>
                  <a:pt x="4544448" y="3723121"/>
                </a:lnTo>
                <a:lnTo>
                  <a:pt x="4489568" y="3723121"/>
                </a:lnTo>
                <a:close/>
                <a:moveTo>
                  <a:pt x="3225124" y="3442134"/>
                </a:moveTo>
                <a:lnTo>
                  <a:pt x="3280004" y="3442134"/>
                </a:lnTo>
                <a:lnTo>
                  <a:pt x="3233905" y="3727512"/>
                </a:lnTo>
                <a:lnTo>
                  <a:pt x="3179024" y="3727512"/>
                </a:lnTo>
                <a:close/>
                <a:moveTo>
                  <a:pt x="2797057" y="3442134"/>
                </a:moveTo>
                <a:lnTo>
                  <a:pt x="2851937" y="3442134"/>
                </a:lnTo>
                <a:lnTo>
                  <a:pt x="2898037" y="3727512"/>
                </a:lnTo>
                <a:lnTo>
                  <a:pt x="2840961" y="3727512"/>
                </a:lnTo>
                <a:close/>
                <a:moveTo>
                  <a:pt x="1263885" y="3431158"/>
                </a:moveTo>
                <a:lnTo>
                  <a:pt x="1590972" y="3431158"/>
                </a:lnTo>
                <a:lnTo>
                  <a:pt x="1590972" y="3828491"/>
                </a:lnTo>
                <a:lnTo>
                  <a:pt x="1263885" y="3828491"/>
                </a:lnTo>
                <a:close/>
                <a:moveTo>
                  <a:pt x="844785" y="3431158"/>
                </a:moveTo>
                <a:lnTo>
                  <a:pt x="1171872" y="3431158"/>
                </a:lnTo>
                <a:lnTo>
                  <a:pt x="1171872" y="3828491"/>
                </a:lnTo>
                <a:lnTo>
                  <a:pt x="844785" y="3828491"/>
                </a:lnTo>
                <a:close/>
                <a:moveTo>
                  <a:pt x="425685" y="3431158"/>
                </a:moveTo>
                <a:lnTo>
                  <a:pt x="752772" y="3431158"/>
                </a:lnTo>
                <a:lnTo>
                  <a:pt x="752772" y="3828491"/>
                </a:lnTo>
                <a:lnTo>
                  <a:pt x="425685" y="3828491"/>
                </a:lnTo>
                <a:close/>
                <a:moveTo>
                  <a:pt x="8781" y="3431158"/>
                </a:moveTo>
                <a:lnTo>
                  <a:pt x="331477" y="3431158"/>
                </a:lnTo>
                <a:lnTo>
                  <a:pt x="331477" y="3828491"/>
                </a:lnTo>
                <a:lnTo>
                  <a:pt x="8781" y="3828491"/>
                </a:lnTo>
                <a:close/>
                <a:moveTo>
                  <a:pt x="4691528" y="3411401"/>
                </a:moveTo>
                <a:lnTo>
                  <a:pt x="4961538" y="3411401"/>
                </a:lnTo>
                <a:lnTo>
                  <a:pt x="4961538" y="3459695"/>
                </a:lnTo>
                <a:lnTo>
                  <a:pt x="4851778" y="3459695"/>
                </a:lnTo>
                <a:lnTo>
                  <a:pt x="4851778" y="3510185"/>
                </a:lnTo>
                <a:lnTo>
                  <a:pt x="4961538" y="3510185"/>
                </a:lnTo>
                <a:lnTo>
                  <a:pt x="4961538" y="3820808"/>
                </a:lnTo>
                <a:lnTo>
                  <a:pt x="4887999" y="3820808"/>
                </a:lnTo>
                <a:lnTo>
                  <a:pt x="4863852" y="3772513"/>
                </a:lnTo>
                <a:lnTo>
                  <a:pt x="4906658" y="3772513"/>
                </a:lnTo>
                <a:lnTo>
                  <a:pt x="4906658" y="3558480"/>
                </a:lnTo>
                <a:lnTo>
                  <a:pt x="4851778" y="3558480"/>
                </a:lnTo>
                <a:lnTo>
                  <a:pt x="4851778" y="3854285"/>
                </a:lnTo>
                <a:lnTo>
                  <a:pt x="4796898" y="3854285"/>
                </a:lnTo>
                <a:lnTo>
                  <a:pt x="4796898" y="3558480"/>
                </a:lnTo>
                <a:lnTo>
                  <a:pt x="4742018" y="3558480"/>
                </a:lnTo>
                <a:lnTo>
                  <a:pt x="4742018" y="3826296"/>
                </a:lnTo>
                <a:lnTo>
                  <a:pt x="4687137" y="3826296"/>
                </a:lnTo>
                <a:lnTo>
                  <a:pt x="4687137" y="3510185"/>
                </a:lnTo>
                <a:lnTo>
                  <a:pt x="4796898" y="3510185"/>
                </a:lnTo>
                <a:lnTo>
                  <a:pt x="4796898" y="3459695"/>
                </a:lnTo>
                <a:lnTo>
                  <a:pt x="4691528" y="3459695"/>
                </a:lnTo>
                <a:close/>
                <a:moveTo>
                  <a:pt x="3548918" y="3409205"/>
                </a:moveTo>
                <a:lnTo>
                  <a:pt x="3817832" y="3409205"/>
                </a:lnTo>
                <a:lnTo>
                  <a:pt x="3817832" y="3486038"/>
                </a:lnTo>
                <a:lnTo>
                  <a:pt x="3865029" y="3486038"/>
                </a:lnTo>
                <a:lnTo>
                  <a:pt x="3843077" y="3532137"/>
                </a:lnTo>
                <a:lnTo>
                  <a:pt x="3832101" y="3532137"/>
                </a:lnTo>
                <a:lnTo>
                  <a:pt x="3762952" y="3532137"/>
                </a:lnTo>
                <a:lnTo>
                  <a:pt x="3762952" y="3457500"/>
                </a:lnTo>
                <a:lnTo>
                  <a:pt x="3595018" y="3457500"/>
                </a:lnTo>
                <a:lnTo>
                  <a:pt x="3579651" y="3532137"/>
                </a:lnTo>
                <a:lnTo>
                  <a:pt x="3524771" y="3532137"/>
                </a:lnTo>
                <a:close/>
                <a:moveTo>
                  <a:pt x="1959582" y="3405913"/>
                </a:moveTo>
                <a:lnTo>
                  <a:pt x="2019951" y="3405913"/>
                </a:lnTo>
                <a:lnTo>
                  <a:pt x="2032024" y="3437743"/>
                </a:lnTo>
                <a:lnTo>
                  <a:pt x="2160444" y="3437743"/>
                </a:lnTo>
                <a:lnTo>
                  <a:pt x="2160444" y="3486038"/>
                </a:lnTo>
                <a:lnTo>
                  <a:pt x="1827870" y="3486038"/>
                </a:lnTo>
                <a:lnTo>
                  <a:pt x="1827870" y="3437743"/>
                </a:lnTo>
                <a:lnTo>
                  <a:pt x="1969461" y="3437743"/>
                </a:lnTo>
                <a:close/>
                <a:moveTo>
                  <a:pt x="3372203" y="3402620"/>
                </a:moveTo>
                <a:lnTo>
                  <a:pt x="3486354" y="3471769"/>
                </a:lnTo>
                <a:lnTo>
                  <a:pt x="3486354" y="3535430"/>
                </a:lnTo>
                <a:lnTo>
                  <a:pt x="3372203" y="3464086"/>
                </a:lnTo>
                <a:close/>
                <a:moveTo>
                  <a:pt x="4586157" y="3400425"/>
                </a:moveTo>
                <a:lnTo>
                  <a:pt x="4641038" y="3400425"/>
                </a:lnTo>
                <a:lnTo>
                  <a:pt x="4641038" y="3734097"/>
                </a:lnTo>
                <a:lnTo>
                  <a:pt x="4546643" y="3854285"/>
                </a:lnTo>
                <a:lnTo>
                  <a:pt x="4480786" y="3854285"/>
                </a:lnTo>
                <a:lnTo>
                  <a:pt x="4586157" y="3716535"/>
                </a:lnTo>
                <a:close/>
                <a:moveTo>
                  <a:pt x="4208580" y="3400425"/>
                </a:moveTo>
                <a:lnTo>
                  <a:pt x="4263460" y="3400425"/>
                </a:lnTo>
                <a:lnTo>
                  <a:pt x="4263460" y="3547504"/>
                </a:lnTo>
                <a:lnTo>
                  <a:pt x="4406150" y="3547504"/>
                </a:lnTo>
                <a:lnTo>
                  <a:pt x="4406150" y="3595799"/>
                </a:lnTo>
                <a:lnTo>
                  <a:pt x="4263460" y="3595799"/>
                </a:lnTo>
                <a:lnTo>
                  <a:pt x="4263460" y="3854285"/>
                </a:lnTo>
                <a:lnTo>
                  <a:pt x="4208580" y="3854285"/>
                </a:lnTo>
                <a:lnTo>
                  <a:pt x="4208580" y="3595799"/>
                </a:lnTo>
                <a:lnTo>
                  <a:pt x="4068086" y="3595799"/>
                </a:lnTo>
                <a:lnTo>
                  <a:pt x="4068086" y="3547504"/>
                </a:lnTo>
                <a:lnTo>
                  <a:pt x="4208580" y="3547504"/>
                </a:lnTo>
                <a:close/>
                <a:moveTo>
                  <a:pt x="2944136" y="3400425"/>
                </a:moveTo>
                <a:lnTo>
                  <a:pt x="2999017" y="3400425"/>
                </a:lnTo>
                <a:lnTo>
                  <a:pt x="2999017" y="3806539"/>
                </a:lnTo>
                <a:lnTo>
                  <a:pt x="3080240" y="3806539"/>
                </a:lnTo>
                <a:lnTo>
                  <a:pt x="3080240" y="3400425"/>
                </a:lnTo>
                <a:lnTo>
                  <a:pt x="3135120" y="3400425"/>
                </a:lnTo>
                <a:lnTo>
                  <a:pt x="3135120" y="3806539"/>
                </a:lnTo>
                <a:lnTo>
                  <a:pt x="3277809" y="3806539"/>
                </a:lnTo>
                <a:lnTo>
                  <a:pt x="3277809" y="3854285"/>
                </a:lnTo>
                <a:lnTo>
                  <a:pt x="2797057" y="3854285"/>
                </a:lnTo>
                <a:lnTo>
                  <a:pt x="2797057" y="3806539"/>
                </a:lnTo>
                <a:lnTo>
                  <a:pt x="2944136" y="3806539"/>
                </a:lnTo>
                <a:close/>
                <a:moveTo>
                  <a:pt x="2386552" y="3400425"/>
                </a:moveTo>
                <a:lnTo>
                  <a:pt x="2445822" y="3400425"/>
                </a:lnTo>
                <a:lnTo>
                  <a:pt x="2430456" y="3433353"/>
                </a:lnTo>
                <a:lnTo>
                  <a:pt x="2704858" y="3433353"/>
                </a:lnTo>
                <a:lnTo>
                  <a:pt x="2704858" y="3481647"/>
                </a:lnTo>
                <a:lnTo>
                  <a:pt x="2410699" y="3481647"/>
                </a:lnTo>
                <a:lnTo>
                  <a:pt x="2384356" y="3540918"/>
                </a:lnTo>
                <a:lnTo>
                  <a:pt x="2713639" y="3540918"/>
                </a:lnTo>
                <a:lnTo>
                  <a:pt x="2713639" y="3589213"/>
                </a:lnTo>
                <a:lnTo>
                  <a:pt x="2362404" y="3589213"/>
                </a:lnTo>
                <a:lnTo>
                  <a:pt x="2333866" y="3650679"/>
                </a:lnTo>
                <a:lnTo>
                  <a:pt x="2709248" y="3650679"/>
                </a:lnTo>
                <a:lnTo>
                  <a:pt x="2709248" y="3683607"/>
                </a:lnTo>
                <a:lnTo>
                  <a:pt x="2602780" y="3798856"/>
                </a:lnTo>
                <a:lnTo>
                  <a:pt x="2660954" y="3804344"/>
                </a:lnTo>
                <a:lnTo>
                  <a:pt x="2660954" y="3853188"/>
                </a:lnTo>
                <a:lnTo>
                  <a:pt x="2252644" y="3815320"/>
                </a:lnTo>
                <a:lnTo>
                  <a:pt x="2252644" y="3767025"/>
                </a:lnTo>
                <a:lnTo>
                  <a:pt x="2531436" y="3791173"/>
                </a:lnTo>
                <a:lnTo>
                  <a:pt x="2621440" y="3698974"/>
                </a:lnTo>
                <a:lnTo>
                  <a:pt x="2250448" y="3698974"/>
                </a:lnTo>
                <a:lnTo>
                  <a:pt x="2305329" y="3589213"/>
                </a:lnTo>
                <a:lnTo>
                  <a:pt x="2241668" y="3589213"/>
                </a:lnTo>
                <a:lnTo>
                  <a:pt x="2241668" y="3540918"/>
                </a:lnTo>
                <a:lnTo>
                  <a:pt x="2323988" y="3540918"/>
                </a:lnTo>
                <a:lnTo>
                  <a:pt x="2351428" y="3481647"/>
                </a:lnTo>
                <a:lnTo>
                  <a:pt x="2252644" y="3481647"/>
                </a:lnTo>
                <a:lnTo>
                  <a:pt x="2252644" y="3433353"/>
                </a:lnTo>
                <a:lnTo>
                  <a:pt x="2371185" y="3433353"/>
                </a:lnTo>
                <a:close/>
                <a:moveTo>
                  <a:pt x="1735670" y="3400425"/>
                </a:moveTo>
                <a:lnTo>
                  <a:pt x="1794941" y="3400425"/>
                </a:lnTo>
                <a:lnTo>
                  <a:pt x="1731280" y="3580432"/>
                </a:lnTo>
                <a:lnTo>
                  <a:pt x="1770794" y="3580432"/>
                </a:lnTo>
                <a:lnTo>
                  <a:pt x="1770794" y="3854285"/>
                </a:lnTo>
                <a:lnTo>
                  <a:pt x="1715914" y="3854285"/>
                </a:lnTo>
                <a:lnTo>
                  <a:pt x="1715914" y="3602384"/>
                </a:lnTo>
                <a:lnTo>
                  <a:pt x="1667619" y="3602384"/>
                </a:lnTo>
                <a:close/>
                <a:moveTo>
                  <a:pt x="3938569" y="3399327"/>
                </a:moveTo>
                <a:lnTo>
                  <a:pt x="4037353" y="3477257"/>
                </a:lnTo>
                <a:lnTo>
                  <a:pt x="4037353" y="3543113"/>
                </a:lnTo>
                <a:lnTo>
                  <a:pt x="3938569" y="3462988"/>
                </a:lnTo>
                <a:close/>
                <a:moveTo>
                  <a:pt x="71344" y="2917105"/>
                </a:moveTo>
                <a:lnTo>
                  <a:pt x="71344" y="2956619"/>
                </a:lnTo>
                <a:lnTo>
                  <a:pt x="409407" y="2956619"/>
                </a:lnTo>
                <a:lnTo>
                  <a:pt x="409407" y="2917105"/>
                </a:lnTo>
                <a:close/>
                <a:moveTo>
                  <a:pt x="2459738" y="2906129"/>
                </a:moveTo>
                <a:lnTo>
                  <a:pt x="2514618" y="2906129"/>
                </a:lnTo>
                <a:lnTo>
                  <a:pt x="2514618" y="2932472"/>
                </a:lnTo>
                <a:lnTo>
                  <a:pt x="2720968" y="2932472"/>
                </a:lnTo>
                <a:lnTo>
                  <a:pt x="2720968" y="2980766"/>
                </a:lnTo>
                <a:lnTo>
                  <a:pt x="2514618" y="2980766"/>
                </a:lnTo>
                <a:lnTo>
                  <a:pt x="2514618" y="3006560"/>
                </a:lnTo>
                <a:lnTo>
                  <a:pt x="2459738" y="3006560"/>
                </a:lnTo>
                <a:lnTo>
                  <a:pt x="2459738" y="2980766"/>
                </a:lnTo>
                <a:lnTo>
                  <a:pt x="2251192" y="2980766"/>
                </a:lnTo>
                <a:lnTo>
                  <a:pt x="2251192" y="2932472"/>
                </a:lnTo>
                <a:lnTo>
                  <a:pt x="2459738" y="2932472"/>
                </a:lnTo>
                <a:close/>
                <a:moveTo>
                  <a:pt x="16464" y="2866615"/>
                </a:moveTo>
                <a:lnTo>
                  <a:pt x="464288" y="2866615"/>
                </a:lnTo>
                <a:lnTo>
                  <a:pt x="464288" y="3006560"/>
                </a:lnTo>
                <a:lnTo>
                  <a:pt x="16464" y="3006560"/>
                </a:lnTo>
                <a:close/>
                <a:moveTo>
                  <a:pt x="4005169" y="2809540"/>
                </a:moveTo>
                <a:lnTo>
                  <a:pt x="4002974" y="2857834"/>
                </a:lnTo>
                <a:lnTo>
                  <a:pt x="4144566" y="2857834"/>
                </a:lnTo>
                <a:lnTo>
                  <a:pt x="4144566" y="2809540"/>
                </a:lnTo>
                <a:close/>
                <a:moveTo>
                  <a:pt x="2622184" y="2774416"/>
                </a:moveTo>
                <a:lnTo>
                  <a:pt x="2716578" y="2849054"/>
                </a:lnTo>
                <a:lnTo>
                  <a:pt x="2716578" y="2910520"/>
                </a:lnTo>
                <a:lnTo>
                  <a:pt x="2622184" y="2835882"/>
                </a:lnTo>
                <a:close/>
                <a:moveTo>
                  <a:pt x="2339001" y="2767831"/>
                </a:moveTo>
                <a:lnTo>
                  <a:pt x="2339001" y="2831492"/>
                </a:lnTo>
                <a:lnTo>
                  <a:pt x="2248997" y="2910520"/>
                </a:lnTo>
                <a:lnTo>
                  <a:pt x="2248997" y="2850151"/>
                </a:lnTo>
                <a:close/>
                <a:moveTo>
                  <a:pt x="4494702" y="2717341"/>
                </a:moveTo>
                <a:lnTo>
                  <a:pt x="4971064" y="2717341"/>
                </a:lnTo>
                <a:lnTo>
                  <a:pt x="4971064" y="2765635"/>
                </a:lnTo>
                <a:lnTo>
                  <a:pt x="4494702" y="2765635"/>
                </a:lnTo>
                <a:close/>
                <a:moveTo>
                  <a:pt x="4199446" y="2717341"/>
                </a:moveTo>
                <a:lnTo>
                  <a:pt x="4199446" y="2761245"/>
                </a:lnTo>
                <a:lnTo>
                  <a:pt x="4339940" y="2761245"/>
                </a:lnTo>
                <a:lnTo>
                  <a:pt x="4339940" y="2717341"/>
                </a:lnTo>
                <a:close/>
                <a:moveTo>
                  <a:pt x="1678242" y="2704169"/>
                </a:moveTo>
                <a:lnTo>
                  <a:pt x="1761660" y="2704169"/>
                </a:lnTo>
                <a:lnTo>
                  <a:pt x="1761660" y="2887470"/>
                </a:lnTo>
                <a:lnTo>
                  <a:pt x="1803369" y="2851249"/>
                </a:lnTo>
                <a:lnTo>
                  <a:pt x="1803369" y="2916008"/>
                </a:lnTo>
                <a:lnTo>
                  <a:pt x="1682632" y="3008755"/>
                </a:lnTo>
                <a:lnTo>
                  <a:pt x="1682632" y="2947838"/>
                </a:lnTo>
                <a:lnTo>
                  <a:pt x="1706779" y="2925886"/>
                </a:lnTo>
                <a:lnTo>
                  <a:pt x="1706779" y="2750269"/>
                </a:lnTo>
                <a:lnTo>
                  <a:pt x="1678242" y="2750269"/>
                </a:lnTo>
                <a:close/>
                <a:moveTo>
                  <a:pt x="2830729" y="2688803"/>
                </a:moveTo>
                <a:lnTo>
                  <a:pt x="3260992" y="2688803"/>
                </a:lnTo>
                <a:lnTo>
                  <a:pt x="3260992" y="2737098"/>
                </a:lnTo>
                <a:lnTo>
                  <a:pt x="3074398" y="2737098"/>
                </a:lnTo>
                <a:lnTo>
                  <a:pt x="3074398" y="2820516"/>
                </a:lnTo>
                <a:lnTo>
                  <a:pt x="3265382" y="2820516"/>
                </a:lnTo>
                <a:lnTo>
                  <a:pt x="3265382" y="2868810"/>
                </a:lnTo>
                <a:lnTo>
                  <a:pt x="3074398" y="2868810"/>
                </a:lnTo>
                <a:lnTo>
                  <a:pt x="3074398" y="2958814"/>
                </a:lnTo>
                <a:lnTo>
                  <a:pt x="3281846" y="2958814"/>
                </a:lnTo>
                <a:lnTo>
                  <a:pt x="3281846" y="3006560"/>
                </a:lnTo>
                <a:lnTo>
                  <a:pt x="2816460" y="3006560"/>
                </a:lnTo>
                <a:lnTo>
                  <a:pt x="2816460" y="2958814"/>
                </a:lnTo>
                <a:lnTo>
                  <a:pt x="3021713" y="2958814"/>
                </a:lnTo>
                <a:lnTo>
                  <a:pt x="3021713" y="2868810"/>
                </a:lnTo>
                <a:lnTo>
                  <a:pt x="2828534" y="2868810"/>
                </a:lnTo>
                <a:lnTo>
                  <a:pt x="2828534" y="2820516"/>
                </a:lnTo>
                <a:lnTo>
                  <a:pt x="3021713" y="2820516"/>
                </a:lnTo>
                <a:lnTo>
                  <a:pt x="3021713" y="2737098"/>
                </a:lnTo>
                <a:lnTo>
                  <a:pt x="2830729" y="2737098"/>
                </a:lnTo>
                <a:close/>
                <a:moveTo>
                  <a:pt x="1211758" y="2673436"/>
                </a:moveTo>
                <a:lnTo>
                  <a:pt x="1181025" y="2784295"/>
                </a:lnTo>
                <a:lnTo>
                  <a:pt x="1226027" y="2823809"/>
                </a:lnTo>
                <a:lnTo>
                  <a:pt x="1297372" y="2693193"/>
                </a:lnTo>
                <a:lnTo>
                  <a:pt x="1297372" y="2673436"/>
                </a:lnTo>
                <a:close/>
                <a:moveTo>
                  <a:pt x="3957972" y="2669046"/>
                </a:moveTo>
                <a:lnTo>
                  <a:pt x="4392624" y="2669046"/>
                </a:lnTo>
                <a:lnTo>
                  <a:pt x="4392624" y="2809540"/>
                </a:lnTo>
                <a:lnTo>
                  <a:pt x="4199446" y="2809540"/>
                </a:lnTo>
                <a:lnTo>
                  <a:pt x="4199446" y="2857834"/>
                </a:lnTo>
                <a:lnTo>
                  <a:pt x="4404698" y="2857834"/>
                </a:lnTo>
                <a:lnTo>
                  <a:pt x="4394820" y="2993389"/>
                </a:lnTo>
                <a:lnTo>
                  <a:pt x="4309206" y="2993389"/>
                </a:lnTo>
                <a:lnTo>
                  <a:pt x="4289450" y="2947838"/>
                </a:lnTo>
                <a:lnTo>
                  <a:pt x="4345428" y="2947838"/>
                </a:lnTo>
                <a:lnTo>
                  <a:pt x="4348720" y="2906129"/>
                </a:lnTo>
                <a:lnTo>
                  <a:pt x="4199446" y="2906129"/>
                </a:lnTo>
                <a:lnTo>
                  <a:pt x="4199446" y="3006560"/>
                </a:lnTo>
                <a:lnTo>
                  <a:pt x="4144566" y="3006560"/>
                </a:lnTo>
                <a:lnTo>
                  <a:pt x="4144566" y="2906129"/>
                </a:lnTo>
                <a:lnTo>
                  <a:pt x="4085294" y="2906129"/>
                </a:lnTo>
                <a:lnTo>
                  <a:pt x="3998584" y="3006560"/>
                </a:lnTo>
                <a:lnTo>
                  <a:pt x="3934922" y="3006560"/>
                </a:lnTo>
                <a:lnTo>
                  <a:pt x="4019438" y="2906129"/>
                </a:lnTo>
                <a:lnTo>
                  <a:pt x="3946996" y="2906129"/>
                </a:lnTo>
                <a:lnTo>
                  <a:pt x="3953582" y="2761245"/>
                </a:lnTo>
                <a:lnTo>
                  <a:pt x="4144566" y="2761245"/>
                </a:lnTo>
                <a:lnTo>
                  <a:pt x="4144566" y="2717341"/>
                </a:lnTo>
                <a:lnTo>
                  <a:pt x="3957972" y="2717341"/>
                </a:lnTo>
                <a:close/>
                <a:moveTo>
                  <a:pt x="27440" y="2664655"/>
                </a:moveTo>
                <a:lnTo>
                  <a:pt x="457702" y="2664655"/>
                </a:lnTo>
                <a:lnTo>
                  <a:pt x="457702" y="2770026"/>
                </a:lnTo>
                <a:lnTo>
                  <a:pt x="344648" y="2786490"/>
                </a:lnTo>
                <a:lnTo>
                  <a:pt x="475264" y="2808442"/>
                </a:lnTo>
                <a:lnTo>
                  <a:pt x="475264" y="2854542"/>
                </a:lnTo>
                <a:lnTo>
                  <a:pt x="235985" y="2812832"/>
                </a:lnTo>
                <a:lnTo>
                  <a:pt x="3293" y="2851249"/>
                </a:lnTo>
                <a:lnTo>
                  <a:pt x="3293" y="2805149"/>
                </a:lnTo>
                <a:lnTo>
                  <a:pt x="119639" y="2783197"/>
                </a:lnTo>
                <a:lnTo>
                  <a:pt x="119639" y="2741488"/>
                </a:lnTo>
                <a:lnTo>
                  <a:pt x="238181" y="2763440"/>
                </a:lnTo>
                <a:lnTo>
                  <a:pt x="402822" y="2732707"/>
                </a:lnTo>
                <a:lnTo>
                  <a:pt x="402822" y="2712950"/>
                </a:lnTo>
                <a:lnTo>
                  <a:pt x="75735" y="2712950"/>
                </a:lnTo>
                <a:lnTo>
                  <a:pt x="69149" y="2759050"/>
                </a:lnTo>
                <a:lnTo>
                  <a:pt x="16464" y="2759050"/>
                </a:lnTo>
                <a:lnTo>
                  <a:pt x="15366" y="2759050"/>
                </a:lnTo>
                <a:close/>
                <a:moveTo>
                  <a:pt x="3616616" y="2658070"/>
                </a:moveTo>
                <a:lnTo>
                  <a:pt x="3675887" y="2658070"/>
                </a:lnTo>
                <a:lnTo>
                  <a:pt x="3697839" y="2723926"/>
                </a:lnTo>
                <a:lnTo>
                  <a:pt x="3721986" y="2658070"/>
                </a:lnTo>
                <a:lnTo>
                  <a:pt x="3779062" y="2658070"/>
                </a:lnTo>
                <a:lnTo>
                  <a:pt x="3726377" y="2789783"/>
                </a:lnTo>
                <a:lnTo>
                  <a:pt x="3781257" y="2921496"/>
                </a:lnTo>
                <a:lnTo>
                  <a:pt x="3724182" y="2921496"/>
                </a:lnTo>
                <a:lnTo>
                  <a:pt x="3697839" y="2853444"/>
                </a:lnTo>
                <a:lnTo>
                  <a:pt x="3673692" y="2921496"/>
                </a:lnTo>
                <a:lnTo>
                  <a:pt x="3616616" y="2921496"/>
                </a:lnTo>
                <a:lnTo>
                  <a:pt x="3667106" y="2789783"/>
                </a:lnTo>
                <a:close/>
                <a:moveTo>
                  <a:pt x="3447585" y="2658070"/>
                </a:moveTo>
                <a:lnTo>
                  <a:pt x="3504660" y="2658070"/>
                </a:lnTo>
                <a:lnTo>
                  <a:pt x="3526612" y="2723926"/>
                </a:lnTo>
                <a:lnTo>
                  <a:pt x="3548564" y="2658070"/>
                </a:lnTo>
                <a:lnTo>
                  <a:pt x="3607835" y="2658070"/>
                </a:lnTo>
                <a:lnTo>
                  <a:pt x="3557346" y="2789783"/>
                </a:lnTo>
                <a:lnTo>
                  <a:pt x="3607835" y="2921496"/>
                </a:lnTo>
                <a:lnTo>
                  <a:pt x="3550760" y="2921496"/>
                </a:lnTo>
                <a:lnTo>
                  <a:pt x="3526612" y="2853444"/>
                </a:lnTo>
                <a:lnTo>
                  <a:pt x="3502465" y="2921496"/>
                </a:lnTo>
                <a:lnTo>
                  <a:pt x="3447585" y="2921496"/>
                </a:lnTo>
                <a:lnTo>
                  <a:pt x="3495880" y="2789783"/>
                </a:lnTo>
                <a:close/>
                <a:moveTo>
                  <a:pt x="2385101" y="2651484"/>
                </a:moveTo>
                <a:lnTo>
                  <a:pt x="2439981" y="2651484"/>
                </a:lnTo>
                <a:lnTo>
                  <a:pt x="2424614" y="2710755"/>
                </a:lnTo>
                <a:lnTo>
                  <a:pt x="2490471" y="2710755"/>
                </a:lnTo>
                <a:lnTo>
                  <a:pt x="2537668" y="2655875"/>
                </a:lnTo>
                <a:lnTo>
                  <a:pt x="2605720" y="2655875"/>
                </a:lnTo>
                <a:lnTo>
                  <a:pt x="2455348" y="2831492"/>
                </a:lnTo>
                <a:lnTo>
                  <a:pt x="2547546" y="2831492"/>
                </a:lnTo>
                <a:lnTo>
                  <a:pt x="2536570" y="2778807"/>
                </a:lnTo>
                <a:lnTo>
                  <a:pt x="2587060" y="2778807"/>
                </a:lnTo>
                <a:lnTo>
                  <a:pt x="2611208" y="2877591"/>
                </a:lnTo>
                <a:lnTo>
                  <a:pt x="2349977" y="2877591"/>
                </a:lnTo>
                <a:lnTo>
                  <a:pt x="2453152" y="2756854"/>
                </a:lnTo>
                <a:lnTo>
                  <a:pt x="2360953" y="2756854"/>
                </a:lnTo>
                <a:close/>
                <a:moveTo>
                  <a:pt x="2111796" y="2649289"/>
                </a:moveTo>
                <a:lnTo>
                  <a:pt x="2166677" y="2649289"/>
                </a:lnTo>
                <a:lnTo>
                  <a:pt x="2107406" y="2833687"/>
                </a:lnTo>
                <a:lnTo>
                  <a:pt x="2052526" y="2833687"/>
                </a:lnTo>
                <a:close/>
                <a:moveTo>
                  <a:pt x="1841785" y="2649289"/>
                </a:moveTo>
                <a:lnTo>
                  <a:pt x="1898861" y="2649289"/>
                </a:lnTo>
                <a:lnTo>
                  <a:pt x="1953741" y="2833687"/>
                </a:lnTo>
                <a:lnTo>
                  <a:pt x="1898861" y="2833687"/>
                </a:lnTo>
                <a:close/>
                <a:moveTo>
                  <a:pt x="2244607" y="2631727"/>
                </a:moveTo>
                <a:lnTo>
                  <a:pt x="2339001" y="2688803"/>
                </a:lnTo>
                <a:lnTo>
                  <a:pt x="2339001" y="2745878"/>
                </a:lnTo>
                <a:lnTo>
                  <a:pt x="2244607" y="2688803"/>
                </a:lnTo>
                <a:close/>
                <a:moveTo>
                  <a:pt x="632222" y="2630630"/>
                </a:moveTo>
                <a:lnTo>
                  <a:pt x="632222" y="2745878"/>
                </a:lnTo>
                <a:lnTo>
                  <a:pt x="974675" y="2745878"/>
                </a:lnTo>
                <a:lnTo>
                  <a:pt x="974675" y="2630630"/>
                </a:lnTo>
                <a:close/>
                <a:moveTo>
                  <a:pt x="2727554" y="2629532"/>
                </a:moveTo>
                <a:lnTo>
                  <a:pt x="2727554" y="2686608"/>
                </a:lnTo>
                <a:lnTo>
                  <a:pt x="2622184" y="2752464"/>
                </a:lnTo>
                <a:lnTo>
                  <a:pt x="2622184" y="2695388"/>
                </a:lnTo>
                <a:close/>
                <a:moveTo>
                  <a:pt x="1386278" y="2565871"/>
                </a:moveTo>
                <a:lnTo>
                  <a:pt x="1605799" y="2565871"/>
                </a:lnTo>
                <a:lnTo>
                  <a:pt x="1605799" y="2609775"/>
                </a:lnTo>
                <a:lnTo>
                  <a:pt x="1521284" y="2732707"/>
                </a:lnTo>
                <a:lnTo>
                  <a:pt x="1613483" y="2732707"/>
                </a:lnTo>
                <a:lnTo>
                  <a:pt x="1613483" y="2781002"/>
                </a:lnTo>
                <a:lnTo>
                  <a:pt x="1549821" y="2781002"/>
                </a:lnTo>
                <a:lnTo>
                  <a:pt x="1549821" y="3006560"/>
                </a:lnTo>
                <a:lnTo>
                  <a:pt x="1418108" y="3006560"/>
                </a:lnTo>
                <a:lnTo>
                  <a:pt x="1396156" y="2958814"/>
                </a:lnTo>
                <a:lnTo>
                  <a:pt x="1494941" y="2958814"/>
                </a:lnTo>
                <a:lnTo>
                  <a:pt x="1494941" y="2781002"/>
                </a:lnTo>
                <a:lnTo>
                  <a:pt x="1363228" y="2781002"/>
                </a:lnTo>
                <a:lnTo>
                  <a:pt x="1363228" y="2732707"/>
                </a:lnTo>
                <a:lnTo>
                  <a:pt x="1456525" y="2732707"/>
                </a:lnTo>
                <a:lnTo>
                  <a:pt x="1539943" y="2614166"/>
                </a:lnTo>
                <a:lnTo>
                  <a:pt x="1386278" y="2614166"/>
                </a:lnTo>
                <a:close/>
                <a:moveTo>
                  <a:pt x="3377338" y="2561480"/>
                </a:moveTo>
                <a:lnTo>
                  <a:pt x="3847114" y="2561480"/>
                </a:lnTo>
                <a:lnTo>
                  <a:pt x="3847114" y="3006560"/>
                </a:lnTo>
                <a:lnTo>
                  <a:pt x="3758208" y="3006560"/>
                </a:lnTo>
                <a:lnTo>
                  <a:pt x="3736256" y="2958814"/>
                </a:lnTo>
                <a:lnTo>
                  <a:pt x="3792234" y="2958814"/>
                </a:lnTo>
                <a:lnTo>
                  <a:pt x="3792234" y="2609775"/>
                </a:lnTo>
                <a:lnTo>
                  <a:pt x="3432218" y="2609775"/>
                </a:lnTo>
                <a:lnTo>
                  <a:pt x="3432218" y="3006560"/>
                </a:lnTo>
                <a:lnTo>
                  <a:pt x="3377338" y="3006560"/>
                </a:lnTo>
                <a:close/>
                <a:moveTo>
                  <a:pt x="1847273" y="2561480"/>
                </a:moveTo>
                <a:lnTo>
                  <a:pt x="2161189" y="2561480"/>
                </a:lnTo>
                <a:lnTo>
                  <a:pt x="2161189" y="2609775"/>
                </a:lnTo>
                <a:lnTo>
                  <a:pt x="2031671" y="2609775"/>
                </a:lnTo>
                <a:lnTo>
                  <a:pt x="2031671" y="2873201"/>
                </a:lnTo>
                <a:lnTo>
                  <a:pt x="2167774" y="2873201"/>
                </a:lnTo>
                <a:lnTo>
                  <a:pt x="2167774" y="2921496"/>
                </a:lnTo>
                <a:lnTo>
                  <a:pt x="2031671" y="2921496"/>
                </a:lnTo>
                <a:lnTo>
                  <a:pt x="2031671" y="3006560"/>
                </a:lnTo>
                <a:lnTo>
                  <a:pt x="1976791" y="3006560"/>
                </a:lnTo>
                <a:lnTo>
                  <a:pt x="1976791" y="2921496"/>
                </a:lnTo>
                <a:lnTo>
                  <a:pt x="1838492" y="2921496"/>
                </a:lnTo>
                <a:lnTo>
                  <a:pt x="1838492" y="2873201"/>
                </a:lnTo>
                <a:lnTo>
                  <a:pt x="1976791" y="2873201"/>
                </a:lnTo>
                <a:lnTo>
                  <a:pt x="1976791" y="2609775"/>
                </a:lnTo>
                <a:lnTo>
                  <a:pt x="1847273" y="2609775"/>
                </a:lnTo>
                <a:close/>
                <a:moveTo>
                  <a:pt x="203057" y="2553797"/>
                </a:moveTo>
                <a:lnTo>
                  <a:pt x="264523" y="2553797"/>
                </a:lnTo>
                <a:lnTo>
                  <a:pt x="276597" y="2577944"/>
                </a:lnTo>
                <a:lnTo>
                  <a:pt x="470873" y="2577944"/>
                </a:lnTo>
                <a:lnTo>
                  <a:pt x="470873" y="2645996"/>
                </a:lnTo>
                <a:lnTo>
                  <a:pt x="415993" y="2645996"/>
                </a:lnTo>
                <a:lnTo>
                  <a:pt x="415993" y="2626239"/>
                </a:lnTo>
                <a:lnTo>
                  <a:pt x="62563" y="2626239"/>
                </a:lnTo>
                <a:lnTo>
                  <a:pt x="62563" y="2645996"/>
                </a:lnTo>
                <a:lnTo>
                  <a:pt x="7683" y="2645996"/>
                </a:lnTo>
                <a:lnTo>
                  <a:pt x="7683" y="2577944"/>
                </a:lnTo>
                <a:lnTo>
                  <a:pt x="212936" y="2577944"/>
                </a:lnTo>
                <a:close/>
                <a:moveTo>
                  <a:pt x="2450957" y="2552700"/>
                </a:moveTo>
                <a:lnTo>
                  <a:pt x="2510228" y="2552700"/>
                </a:lnTo>
                <a:lnTo>
                  <a:pt x="2516814" y="2574652"/>
                </a:lnTo>
                <a:lnTo>
                  <a:pt x="2718773" y="2574652"/>
                </a:lnTo>
                <a:lnTo>
                  <a:pt x="2718773" y="2620751"/>
                </a:lnTo>
                <a:lnTo>
                  <a:pt x="2253388" y="2620751"/>
                </a:lnTo>
                <a:lnTo>
                  <a:pt x="2253388" y="2574652"/>
                </a:lnTo>
                <a:lnTo>
                  <a:pt x="2459738" y="2574652"/>
                </a:lnTo>
                <a:close/>
                <a:moveTo>
                  <a:pt x="1185416" y="2552700"/>
                </a:moveTo>
                <a:lnTo>
                  <a:pt x="1243589" y="2552700"/>
                </a:lnTo>
                <a:lnTo>
                  <a:pt x="1224930" y="2625142"/>
                </a:lnTo>
                <a:lnTo>
                  <a:pt x="1352252" y="2625142"/>
                </a:lnTo>
                <a:lnTo>
                  <a:pt x="1352252" y="2700877"/>
                </a:lnTo>
                <a:lnTo>
                  <a:pt x="1269932" y="2856737"/>
                </a:lnTo>
                <a:lnTo>
                  <a:pt x="1336886" y="2912715"/>
                </a:lnTo>
                <a:lnTo>
                  <a:pt x="1336886" y="2983510"/>
                </a:lnTo>
                <a:lnTo>
                  <a:pt x="1240296" y="2903934"/>
                </a:lnTo>
                <a:lnTo>
                  <a:pt x="1178830" y="3006560"/>
                </a:lnTo>
                <a:lnTo>
                  <a:pt x="1117364" y="3006560"/>
                </a:lnTo>
                <a:lnTo>
                  <a:pt x="1197490" y="2872103"/>
                </a:lnTo>
                <a:lnTo>
                  <a:pt x="1119559" y="2806247"/>
                </a:lnTo>
                <a:lnTo>
                  <a:pt x="1154683" y="2673436"/>
                </a:lnTo>
                <a:lnTo>
                  <a:pt x="1118462" y="2673436"/>
                </a:lnTo>
                <a:lnTo>
                  <a:pt x="1118462" y="2625142"/>
                </a:lnTo>
                <a:lnTo>
                  <a:pt x="1166756" y="2625142"/>
                </a:lnTo>
                <a:close/>
                <a:moveTo>
                  <a:pt x="768325" y="2552700"/>
                </a:moveTo>
                <a:lnTo>
                  <a:pt x="829791" y="2552700"/>
                </a:lnTo>
                <a:lnTo>
                  <a:pt x="839669" y="2580140"/>
                </a:lnTo>
                <a:lnTo>
                  <a:pt x="1029556" y="2580140"/>
                </a:lnTo>
                <a:lnTo>
                  <a:pt x="1029556" y="2796368"/>
                </a:lnTo>
                <a:lnTo>
                  <a:pt x="632222" y="2796368"/>
                </a:lnTo>
                <a:lnTo>
                  <a:pt x="632222" y="2878689"/>
                </a:lnTo>
                <a:lnTo>
                  <a:pt x="602586" y="3006560"/>
                </a:lnTo>
                <a:lnTo>
                  <a:pt x="547706" y="3006560"/>
                </a:lnTo>
                <a:lnTo>
                  <a:pt x="577341" y="2873201"/>
                </a:lnTo>
                <a:lnTo>
                  <a:pt x="577341" y="2580140"/>
                </a:lnTo>
                <a:lnTo>
                  <a:pt x="778203" y="2580140"/>
                </a:lnTo>
                <a:close/>
                <a:moveTo>
                  <a:pt x="3054641" y="2549407"/>
                </a:moveTo>
                <a:lnTo>
                  <a:pt x="3285139" y="2628434"/>
                </a:lnTo>
                <a:lnTo>
                  <a:pt x="3285139" y="2678924"/>
                </a:lnTo>
                <a:lnTo>
                  <a:pt x="3054641" y="2599897"/>
                </a:lnTo>
                <a:lnTo>
                  <a:pt x="2810972" y="2676729"/>
                </a:lnTo>
                <a:lnTo>
                  <a:pt x="2810972" y="2626239"/>
                </a:lnTo>
                <a:close/>
                <a:moveTo>
                  <a:pt x="4230179" y="2548309"/>
                </a:moveTo>
                <a:lnTo>
                  <a:pt x="4287254" y="2548309"/>
                </a:lnTo>
                <a:lnTo>
                  <a:pt x="4276278" y="2565871"/>
                </a:lnTo>
                <a:lnTo>
                  <a:pt x="4416772" y="2565871"/>
                </a:lnTo>
                <a:lnTo>
                  <a:pt x="4416772" y="2611970"/>
                </a:lnTo>
                <a:lnTo>
                  <a:pt x="4350916" y="2611970"/>
                </a:lnTo>
                <a:lnTo>
                  <a:pt x="4377258" y="2649289"/>
                </a:lnTo>
                <a:lnTo>
                  <a:pt x="4314694" y="2649289"/>
                </a:lnTo>
                <a:lnTo>
                  <a:pt x="4287254" y="2611970"/>
                </a:lnTo>
                <a:lnTo>
                  <a:pt x="4253228" y="2611970"/>
                </a:lnTo>
                <a:lnTo>
                  <a:pt x="4231276" y="2649289"/>
                </a:lnTo>
                <a:lnTo>
                  <a:pt x="4173103" y="2649289"/>
                </a:lnTo>
                <a:close/>
                <a:moveTo>
                  <a:pt x="3989803" y="2548309"/>
                </a:moveTo>
                <a:lnTo>
                  <a:pt x="4045781" y="2548309"/>
                </a:lnTo>
                <a:lnTo>
                  <a:pt x="4034805" y="2565871"/>
                </a:lnTo>
                <a:lnTo>
                  <a:pt x="4177494" y="2565871"/>
                </a:lnTo>
                <a:lnTo>
                  <a:pt x="4177494" y="2611970"/>
                </a:lnTo>
                <a:lnTo>
                  <a:pt x="4111637" y="2611970"/>
                </a:lnTo>
                <a:lnTo>
                  <a:pt x="4137980" y="2649289"/>
                </a:lnTo>
                <a:lnTo>
                  <a:pt x="4075416" y="2649289"/>
                </a:lnTo>
                <a:lnTo>
                  <a:pt x="4047976" y="2611970"/>
                </a:lnTo>
                <a:lnTo>
                  <a:pt x="4015048" y="2611970"/>
                </a:lnTo>
                <a:lnTo>
                  <a:pt x="3991998" y="2649289"/>
                </a:lnTo>
                <a:lnTo>
                  <a:pt x="3933825" y="2649289"/>
                </a:lnTo>
                <a:close/>
                <a:moveTo>
                  <a:pt x="1692510" y="2537333"/>
                </a:moveTo>
                <a:lnTo>
                  <a:pt x="1793490" y="2627337"/>
                </a:lnTo>
                <a:lnTo>
                  <a:pt x="1793490" y="2689900"/>
                </a:lnTo>
                <a:lnTo>
                  <a:pt x="1692510" y="2599897"/>
                </a:lnTo>
                <a:close/>
                <a:moveTo>
                  <a:pt x="2875545" y="2003524"/>
                </a:moveTo>
                <a:lnTo>
                  <a:pt x="2932621" y="2003524"/>
                </a:lnTo>
                <a:lnTo>
                  <a:pt x="2932621" y="2058404"/>
                </a:lnTo>
                <a:lnTo>
                  <a:pt x="3141166" y="2108894"/>
                </a:lnTo>
                <a:lnTo>
                  <a:pt x="3141166" y="2158835"/>
                </a:lnTo>
                <a:lnTo>
                  <a:pt x="2904083" y="2100113"/>
                </a:lnTo>
                <a:lnTo>
                  <a:pt x="2671390" y="2158835"/>
                </a:lnTo>
                <a:lnTo>
                  <a:pt x="2671390" y="2113285"/>
                </a:lnTo>
                <a:lnTo>
                  <a:pt x="2875545" y="2058404"/>
                </a:lnTo>
                <a:close/>
                <a:moveTo>
                  <a:pt x="1040346" y="1958522"/>
                </a:moveTo>
                <a:lnTo>
                  <a:pt x="1040346" y="2106699"/>
                </a:lnTo>
                <a:lnTo>
                  <a:pt x="1119373" y="2106699"/>
                </a:lnTo>
                <a:lnTo>
                  <a:pt x="1119373" y="1958522"/>
                </a:lnTo>
                <a:close/>
                <a:moveTo>
                  <a:pt x="2680171" y="1924496"/>
                </a:moveTo>
                <a:lnTo>
                  <a:pt x="3132385" y="1924496"/>
                </a:lnTo>
                <a:lnTo>
                  <a:pt x="3132385" y="2068283"/>
                </a:lnTo>
                <a:lnTo>
                  <a:pt x="3077505" y="2068283"/>
                </a:lnTo>
                <a:lnTo>
                  <a:pt x="3077505" y="1970596"/>
                </a:lnTo>
                <a:lnTo>
                  <a:pt x="2735052" y="1970596"/>
                </a:lnTo>
                <a:lnTo>
                  <a:pt x="2735052" y="2072673"/>
                </a:lnTo>
                <a:lnTo>
                  <a:pt x="2680171" y="2072673"/>
                </a:lnTo>
                <a:close/>
                <a:moveTo>
                  <a:pt x="2474918" y="1884982"/>
                </a:moveTo>
                <a:lnTo>
                  <a:pt x="2474918" y="1944253"/>
                </a:lnTo>
                <a:lnTo>
                  <a:pt x="2393696" y="1994743"/>
                </a:lnTo>
                <a:lnTo>
                  <a:pt x="2567118" y="2102309"/>
                </a:lnTo>
                <a:lnTo>
                  <a:pt x="2567118" y="2161031"/>
                </a:lnTo>
                <a:lnTo>
                  <a:pt x="2341010" y="2027671"/>
                </a:lnTo>
                <a:lnTo>
                  <a:pt x="2119294" y="2158835"/>
                </a:lnTo>
                <a:lnTo>
                  <a:pt x="2119294" y="2100113"/>
                </a:lnTo>
                <a:lnTo>
                  <a:pt x="2293813" y="1996938"/>
                </a:lnTo>
                <a:lnTo>
                  <a:pt x="2211493" y="1947546"/>
                </a:lnTo>
                <a:lnTo>
                  <a:pt x="2211493" y="1888275"/>
                </a:lnTo>
                <a:lnTo>
                  <a:pt x="2343206" y="1968400"/>
                </a:lnTo>
                <a:close/>
                <a:moveTo>
                  <a:pt x="1217060" y="1865225"/>
                </a:moveTo>
                <a:lnTo>
                  <a:pt x="1274136" y="1865225"/>
                </a:lnTo>
                <a:lnTo>
                  <a:pt x="1344383" y="2027671"/>
                </a:lnTo>
                <a:lnTo>
                  <a:pt x="1287307" y="2027671"/>
                </a:lnTo>
                <a:close/>
                <a:moveTo>
                  <a:pt x="2268568" y="1792783"/>
                </a:moveTo>
                <a:lnTo>
                  <a:pt x="2268568" y="1852054"/>
                </a:lnTo>
                <a:lnTo>
                  <a:pt x="2108318" y="1946448"/>
                </a:lnTo>
                <a:lnTo>
                  <a:pt x="2108318" y="1887177"/>
                </a:lnTo>
                <a:close/>
                <a:moveTo>
                  <a:pt x="2420038" y="1790588"/>
                </a:moveTo>
                <a:lnTo>
                  <a:pt x="2578094" y="1882787"/>
                </a:lnTo>
                <a:lnTo>
                  <a:pt x="2578094" y="1944253"/>
                </a:lnTo>
                <a:lnTo>
                  <a:pt x="2420038" y="1849859"/>
                </a:lnTo>
                <a:close/>
                <a:moveTo>
                  <a:pt x="1040346" y="1777417"/>
                </a:moveTo>
                <a:lnTo>
                  <a:pt x="1040346" y="1910227"/>
                </a:lnTo>
                <a:lnTo>
                  <a:pt x="1119373" y="1910227"/>
                </a:lnTo>
                <a:lnTo>
                  <a:pt x="1119373" y="1777417"/>
                </a:lnTo>
                <a:close/>
                <a:moveTo>
                  <a:pt x="793384" y="1773026"/>
                </a:moveTo>
                <a:lnTo>
                  <a:pt x="850459" y="1773026"/>
                </a:lnTo>
                <a:lnTo>
                  <a:pt x="900949" y="2058404"/>
                </a:lnTo>
                <a:lnTo>
                  <a:pt x="843874" y="2058404"/>
                </a:lnTo>
                <a:close/>
                <a:moveTo>
                  <a:pt x="469590" y="1773026"/>
                </a:moveTo>
                <a:lnTo>
                  <a:pt x="524470" y="1773026"/>
                </a:lnTo>
                <a:lnTo>
                  <a:pt x="468492" y="2058404"/>
                </a:lnTo>
                <a:lnTo>
                  <a:pt x="413612" y="2058404"/>
                </a:lnTo>
                <a:close/>
                <a:moveTo>
                  <a:pt x="8781" y="1735708"/>
                </a:moveTo>
                <a:lnTo>
                  <a:pt x="331477" y="1735708"/>
                </a:lnTo>
                <a:lnTo>
                  <a:pt x="331477" y="2133042"/>
                </a:lnTo>
                <a:lnTo>
                  <a:pt x="8781" y="2133042"/>
                </a:lnTo>
                <a:lnTo>
                  <a:pt x="8781" y="2083649"/>
                </a:lnTo>
                <a:lnTo>
                  <a:pt x="274402" y="2083649"/>
                </a:lnTo>
                <a:lnTo>
                  <a:pt x="274402" y="1955229"/>
                </a:lnTo>
                <a:lnTo>
                  <a:pt x="51587" y="1955229"/>
                </a:lnTo>
                <a:lnTo>
                  <a:pt x="51587" y="1906934"/>
                </a:lnTo>
                <a:lnTo>
                  <a:pt x="274402" y="1906934"/>
                </a:lnTo>
                <a:lnTo>
                  <a:pt x="274402" y="1785100"/>
                </a:lnTo>
                <a:lnTo>
                  <a:pt x="8781" y="1785100"/>
                </a:lnTo>
                <a:close/>
                <a:moveTo>
                  <a:pt x="985465" y="1729122"/>
                </a:moveTo>
                <a:lnTo>
                  <a:pt x="1174254" y="1729122"/>
                </a:lnTo>
                <a:lnTo>
                  <a:pt x="1174254" y="2154445"/>
                </a:lnTo>
                <a:lnTo>
                  <a:pt x="985465" y="2154445"/>
                </a:lnTo>
                <a:close/>
                <a:moveTo>
                  <a:pt x="1819647" y="1722536"/>
                </a:moveTo>
                <a:lnTo>
                  <a:pt x="1999654" y="1722536"/>
                </a:lnTo>
                <a:lnTo>
                  <a:pt x="1999654" y="1898154"/>
                </a:lnTo>
                <a:lnTo>
                  <a:pt x="1867942" y="1898154"/>
                </a:lnTo>
                <a:lnTo>
                  <a:pt x="1867942" y="2012305"/>
                </a:lnTo>
                <a:lnTo>
                  <a:pt x="1966726" y="2012305"/>
                </a:lnTo>
                <a:lnTo>
                  <a:pt x="1991971" y="1953034"/>
                </a:lnTo>
                <a:lnTo>
                  <a:pt x="2028192" y="1989255"/>
                </a:lnTo>
                <a:lnTo>
                  <a:pt x="1999654" y="2058404"/>
                </a:lnTo>
                <a:lnTo>
                  <a:pt x="1817452" y="2058404"/>
                </a:lnTo>
                <a:lnTo>
                  <a:pt x="1817452" y="1852054"/>
                </a:lnTo>
                <a:lnTo>
                  <a:pt x="1946969" y="1852054"/>
                </a:lnTo>
                <a:lnTo>
                  <a:pt x="1946969" y="1768636"/>
                </a:lnTo>
                <a:lnTo>
                  <a:pt x="1819647" y="1768636"/>
                </a:lnTo>
                <a:close/>
                <a:moveTo>
                  <a:pt x="2920547" y="1704975"/>
                </a:moveTo>
                <a:lnTo>
                  <a:pt x="2977623" y="1704975"/>
                </a:lnTo>
                <a:lnTo>
                  <a:pt x="2977623" y="1766441"/>
                </a:lnTo>
                <a:lnTo>
                  <a:pt x="3133483" y="1709365"/>
                </a:lnTo>
                <a:lnTo>
                  <a:pt x="3133483" y="1762050"/>
                </a:lnTo>
                <a:lnTo>
                  <a:pt x="2975428" y="1819126"/>
                </a:lnTo>
                <a:lnTo>
                  <a:pt x="2975428" y="1843273"/>
                </a:lnTo>
                <a:lnTo>
                  <a:pt x="3084090" y="1843273"/>
                </a:lnTo>
                <a:lnTo>
                  <a:pt x="3111531" y="1794979"/>
                </a:lnTo>
                <a:lnTo>
                  <a:pt x="3146654" y="1834492"/>
                </a:lnTo>
                <a:lnTo>
                  <a:pt x="3114824" y="1889373"/>
                </a:lnTo>
                <a:lnTo>
                  <a:pt x="2920547" y="1889373"/>
                </a:lnTo>
                <a:lnTo>
                  <a:pt x="2920547" y="1838883"/>
                </a:lnTo>
                <a:lnTo>
                  <a:pt x="2795420" y="1883885"/>
                </a:lnTo>
                <a:lnTo>
                  <a:pt x="2795420" y="1831200"/>
                </a:lnTo>
                <a:lnTo>
                  <a:pt x="2920547" y="1786198"/>
                </a:lnTo>
                <a:close/>
                <a:moveTo>
                  <a:pt x="2732856" y="1704975"/>
                </a:moveTo>
                <a:lnTo>
                  <a:pt x="2792127" y="1704975"/>
                </a:lnTo>
                <a:lnTo>
                  <a:pt x="2740540" y="1794979"/>
                </a:lnTo>
                <a:lnTo>
                  <a:pt x="2760296" y="1794979"/>
                </a:lnTo>
                <a:lnTo>
                  <a:pt x="2760296" y="1895958"/>
                </a:lnTo>
                <a:lnTo>
                  <a:pt x="2705416" y="1895958"/>
                </a:lnTo>
                <a:lnTo>
                  <a:pt x="2705416" y="1803759"/>
                </a:lnTo>
                <a:lnTo>
                  <a:pt x="2676878" y="1803759"/>
                </a:lnTo>
                <a:close/>
                <a:moveTo>
                  <a:pt x="2310277" y="1704975"/>
                </a:moveTo>
                <a:lnTo>
                  <a:pt x="2371743" y="1704975"/>
                </a:lnTo>
                <a:lnTo>
                  <a:pt x="2382720" y="1733513"/>
                </a:lnTo>
                <a:lnTo>
                  <a:pt x="2580289" y="1733513"/>
                </a:lnTo>
                <a:lnTo>
                  <a:pt x="2580289" y="1781807"/>
                </a:lnTo>
                <a:lnTo>
                  <a:pt x="2106122" y="1781807"/>
                </a:lnTo>
                <a:lnTo>
                  <a:pt x="2106122" y="1733513"/>
                </a:lnTo>
                <a:lnTo>
                  <a:pt x="2321254" y="1733513"/>
                </a:lnTo>
                <a:close/>
                <a:moveTo>
                  <a:pt x="1636346" y="1704975"/>
                </a:moveTo>
                <a:lnTo>
                  <a:pt x="1689032" y="1704975"/>
                </a:lnTo>
                <a:lnTo>
                  <a:pt x="1689032" y="1740098"/>
                </a:lnTo>
                <a:lnTo>
                  <a:pt x="1783426" y="1740098"/>
                </a:lnTo>
                <a:lnTo>
                  <a:pt x="1783426" y="1786198"/>
                </a:lnTo>
                <a:lnTo>
                  <a:pt x="1689032" y="1786198"/>
                </a:lnTo>
                <a:lnTo>
                  <a:pt x="1689032" y="1847664"/>
                </a:lnTo>
                <a:lnTo>
                  <a:pt x="1787816" y="1847664"/>
                </a:lnTo>
                <a:lnTo>
                  <a:pt x="1787816" y="1893763"/>
                </a:lnTo>
                <a:lnTo>
                  <a:pt x="1706593" y="1893763"/>
                </a:lnTo>
                <a:lnTo>
                  <a:pt x="1706593" y="1965108"/>
                </a:lnTo>
                <a:lnTo>
                  <a:pt x="1787816" y="1965108"/>
                </a:lnTo>
                <a:lnTo>
                  <a:pt x="1787816" y="2011207"/>
                </a:lnTo>
                <a:lnTo>
                  <a:pt x="1706593" y="2011207"/>
                </a:lnTo>
                <a:lnTo>
                  <a:pt x="1706593" y="2097918"/>
                </a:lnTo>
                <a:lnTo>
                  <a:pt x="1724155" y="2113285"/>
                </a:lnTo>
                <a:lnTo>
                  <a:pt x="2029290" y="2113285"/>
                </a:lnTo>
                <a:lnTo>
                  <a:pt x="2002947" y="2158835"/>
                </a:lnTo>
                <a:lnTo>
                  <a:pt x="1702203" y="2158835"/>
                </a:lnTo>
                <a:lnTo>
                  <a:pt x="1599028" y="2082552"/>
                </a:lnTo>
                <a:lnTo>
                  <a:pt x="1588052" y="2158835"/>
                </a:lnTo>
                <a:lnTo>
                  <a:pt x="1533171" y="2158835"/>
                </a:lnTo>
                <a:lnTo>
                  <a:pt x="1552928" y="2027671"/>
                </a:lnTo>
                <a:lnTo>
                  <a:pt x="1552928" y="1942058"/>
                </a:lnTo>
                <a:lnTo>
                  <a:pt x="1607809" y="1942058"/>
                </a:lnTo>
                <a:lnTo>
                  <a:pt x="1607809" y="2023281"/>
                </a:lnTo>
                <a:lnTo>
                  <a:pt x="1651713" y="2058404"/>
                </a:lnTo>
                <a:lnTo>
                  <a:pt x="1651713" y="1893763"/>
                </a:lnTo>
                <a:lnTo>
                  <a:pt x="1539757" y="1893763"/>
                </a:lnTo>
                <a:lnTo>
                  <a:pt x="1539757" y="1847664"/>
                </a:lnTo>
                <a:lnTo>
                  <a:pt x="1636346" y="1847664"/>
                </a:lnTo>
                <a:lnTo>
                  <a:pt x="1636346" y="1786198"/>
                </a:lnTo>
                <a:lnTo>
                  <a:pt x="1544147" y="1786198"/>
                </a:lnTo>
                <a:lnTo>
                  <a:pt x="1544147" y="1740098"/>
                </a:lnTo>
                <a:lnTo>
                  <a:pt x="1636346" y="1740098"/>
                </a:lnTo>
                <a:close/>
                <a:moveTo>
                  <a:pt x="1378409" y="1704975"/>
                </a:moveTo>
                <a:lnTo>
                  <a:pt x="1433289" y="1704975"/>
                </a:lnTo>
                <a:lnTo>
                  <a:pt x="1433289" y="1775222"/>
                </a:lnTo>
                <a:lnTo>
                  <a:pt x="1465120" y="1775222"/>
                </a:lnTo>
                <a:lnTo>
                  <a:pt x="1465120" y="1823516"/>
                </a:lnTo>
                <a:lnTo>
                  <a:pt x="1433289" y="1823516"/>
                </a:lnTo>
                <a:lnTo>
                  <a:pt x="1433289" y="2158835"/>
                </a:lnTo>
                <a:lnTo>
                  <a:pt x="1287307" y="2158835"/>
                </a:lnTo>
                <a:lnTo>
                  <a:pt x="1260965" y="2111089"/>
                </a:lnTo>
                <a:lnTo>
                  <a:pt x="1378409" y="2111089"/>
                </a:lnTo>
                <a:lnTo>
                  <a:pt x="1378409" y="1823516"/>
                </a:lnTo>
                <a:lnTo>
                  <a:pt x="1209377" y="1823516"/>
                </a:lnTo>
                <a:lnTo>
                  <a:pt x="1209377" y="1775222"/>
                </a:lnTo>
                <a:lnTo>
                  <a:pt x="1378409" y="1775222"/>
                </a:lnTo>
                <a:close/>
                <a:moveTo>
                  <a:pt x="630938" y="1704975"/>
                </a:moveTo>
                <a:lnTo>
                  <a:pt x="685818" y="1704975"/>
                </a:lnTo>
                <a:lnTo>
                  <a:pt x="685818" y="2158835"/>
                </a:lnTo>
                <a:lnTo>
                  <a:pt x="560691" y="2158835"/>
                </a:lnTo>
                <a:lnTo>
                  <a:pt x="534348" y="2111089"/>
                </a:lnTo>
                <a:lnTo>
                  <a:pt x="630938" y="2111089"/>
                </a:lnTo>
                <a:close/>
                <a:moveTo>
                  <a:pt x="1995990" y="1084808"/>
                </a:moveTo>
                <a:lnTo>
                  <a:pt x="1995990" y="1253839"/>
                </a:lnTo>
                <a:lnTo>
                  <a:pt x="2046480" y="1253839"/>
                </a:lnTo>
                <a:lnTo>
                  <a:pt x="2046480" y="1084808"/>
                </a:lnTo>
                <a:close/>
                <a:moveTo>
                  <a:pt x="694227" y="1029928"/>
                </a:moveTo>
                <a:lnTo>
                  <a:pt x="1172784" y="1029928"/>
                </a:lnTo>
                <a:lnTo>
                  <a:pt x="1172784" y="1078222"/>
                </a:lnTo>
                <a:lnTo>
                  <a:pt x="1058633" y="1078222"/>
                </a:lnTo>
                <a:lnTo>
                  <a:pt x="1058633" y="1253839"/>
                </a:lnTo>
                <a:lnTo>
                  <a:pt x="1126684" y="1253839"/>
                </a:lnTo>
                <a:lnTo>
                  <a:pt x="1157418" y="1181397"/>
                </a:lnTo>
                <a:lnTo>
                  <a:pt x="1193638" y="1225302"/>
                </a:lnTo>
                <a:lnTo>
                  <a:pt x="1162906" y="1301585"/>
                </a:lnTo>
                <a:lnTo>
                  <a:pt x="1003752" y="1301585"/>
                </a:lnTo>
                <a:lnTo>
                  <a:pt x="1003752" y="1078222"/>
                </a:lnTo>
                <a:lnTo>
                  <a:pt x="863259" y="1078222"/>
                </a:lnTo>
                <a:lnTo>
                  <a:pt x="752400" y="1301585"/>
                </a:lnTo>
                <a:lnTo>
                  <a:pt x="694227" y="1301585"/>
                </a:lnTo>
                <a:lnTo>
                  <a:pt x="803988" y="1078222"/>
                </a:lnTo>
                <a:lnTo>
                  <a:pt x="694227" y="1078222"/>
                </a:lnTo>
                <a:close/>
                <a:moveTo>
                  <a:pt x="337691" y="927850"/>
                </a:moveTo>
                <a:lnTo>
                  <a:pt x="337691" y="1226399"/>
                </a:lnTo>
                <a:lnTo>
                  <a:pt x="555017" y="1226399"/>
                </a:lnTo>
                <a:lnTo>
                  <a:pt x="555017" y="927850"/>
                </a:lnTo>
                <a:close/>
                <a:moveTo>
                  <a:pt x="282810" y="878458"/>
                </a:moveTo>
                <a:lnTo>
                  <a:pt x="609897" y="878458"/>
                </a:lnTo>
                <a:lnTo>
                  <a:pt x="609897" y="1275792"/>
                </a:lnTo>
                <a:lnTo>
                  <a:pt x="282810" y="1275792"/>
                </a:lnTo>
                <a:close/>
                <a:moveTo>
                  <a:pt x="0" y="878458"/>
                </a:moveTo>
                <a:lnTo>
                  <a:pt x="125127" y="878458"/>
                </a:lnTo>
                <a:lnTo>
                  <a:pt x="125127" y="1275792"/>
                </a:lnTo>
                <a:lnTo>
                  <a:pt x="65856" y="1275792"/>
                </a:lnTo>
                <a:lnTo>
                  <a:pt x="65856" y="926752"/>
                </a:lnTo>
                <a:lnTo>
                  <a:pt x="0" y="926752"/>
                </a:lnTo>
                <a:close/>
                <a:moveTo>
                  <a:pt x="1533897" y="865286"/>
                </a:moveTo>
                <a:lnTo>
                  <a:pt x="1713904" y="865286"/>
                </a:lnTo>
                <a:lnTo>
                  <a:pt x="1713904" y="1040904"/>
                </a:lnTo>
                <a:lnTo>
                  <a:pt x="1582192" y="1040904"/>
                </a:lnTo>
                <a:lnTo>
                  <a:pt x="1582192" y="1155055"/>
                </a:lnTo>
                <a:lnTo>
                  <a:pt x="1680976" y="1155055"/>
                </a:lnTo>
                <a:lnTo>
                  <a:pt x="1706221" y="1095784"/>
                </a:lnTo>
                <a:lnTo>
                  <a:pt x="1742442" y="1132005"/>
                </a:lnTo>
                <a:lnTo>
                  <a:pt x="1713904" y="1201154"/>
                </a:lnTo>
                <a:lnTo>
                  <a:pt x="1531702" y="1201154"/>
                </a:lnTo>
                <a:lnTo>
                  <a:pt x="1531702" y="994804"/>
                </a:lnTo>
                <a:lnTo>
                  <a:pt x="1661219" y="994804"/>
                </a:lnTo>
                <a:lnTo>
                  <a:pt x="1661219" y="911386"/>
                </a:lnTo>
                <a:lnTo>
                  <a:pt x="1533897" y="911386"/>
                </a:lnTo>
                <a:close/>
                <a:moveTo>
                  <a:pt x="712886" y="858701"/>
                </a:moveTo>
                <a:lnTo>
                  <a:pt x="1151929" y="858701"/>
                </a:lnTo>
                <a:lnTo>
                  <a:pt x="1151929" y="906996"/>
                </a:lnTo>
                <a:lnTo>
                  <a:pt x="712886" y="906996"/>
                </a:lnTo>
                <a:close/>
                <a:moveTo>
                  <a:pt x="2143069" y="847725"/>
                </a:moveTo>
                <a:lnTo>
                  <a:pt x="2194656" y="847725"/>
                </a:lnTo>
                <a:lnTo>
                  <a:pt x="2193559" y="869677"/>
                </a:lnTo>
                <a:lnTo>
                  <a:pt x="2305515" y="869677"/>
                </a:lnTo>
                <a:lnTo>
                  <a:pt x="2305515" y="917972"/>
                </a:lnTo>
                <a:lnTo>
                  <a:pt x="2287953" y="917972"/>
                </a:lnTo>
                <a:lnTo>
                  <a:pt x="2287953" y="1007975"/>
                </a:lnTo>
                <a:lnTo>
                  <a:pt x="2237463" y="1152860"/>
                </a:lnTo>
                <a:lnTo>
                  <a:pt x="2305515" y="1301585"/>
                </a:lnTo>
                <a:lnTo>
                  <a:pt x="2244049" y="1301585"/>
                </a:lnTo>
                <a:lnTo>
                  <a:pt x="2208926" y="1216521"/>
                </a:lnTo>
                <a:lnTo>
                  <a:pt x="2175997" y="1301585"/>
                </a:lnTo>
                <a:lnTo>
                  <a:pt x="2116726" y="1301585"/>
                </a:lnTo>
                <a:lnTo>
                  <a:pt x="2175997" y="1157250"/>
                </a:lnTo>
                <a:lnTo>
                  <a:pt x="2149654" y="1093589"/>
                </a:lnTo>
                <a:lnTo>
                  <a:pt x="2202340" y="1093589"/>
                </a:lnTo>
                <a:lnTo>
                  <a:pt x="2233073" y="1003585"/>
                </a:lnTo>
                <a:lnTo>
                  <a:pt x="2233073" y="917972"/>
                </a:lnTo>
                <a:lnTo>
                  <a:pt x="2189168" y="917972"/>
                </a:lnTo>
                <a:lnTo>
                  <a:pt x="2174900" y="1049684"/>
                </a:lnTo>
                <a:lnTo>
                  <a:pt x="2122214" y="1049684"/>
                </a:lnTo>
                <a:close/>
                <a:moveTo>
                  <a:pt x="1993794" y="847725"/>
                </a:moveTo>
                <a:lnTo>
                  <a:pt x="2048675" y="847725"/>
                </a:lnTo>
                <a:lnTo>
                  <a:pt x="2048675" y="902605"/>
                </a:lnTo>
                <a:lnTo>
                  <a:pt x="2114531" y="902605"/>
                </a:lnTo>
                <a:lnTo>
                  <a:pt x="2114531" y="950900"/>
                </a:lnTo>
                <a:lnTo>
                  <a:pt x="2048675" y="950900"/>
                </a:lnTo>
                <a:lnTo>
                  <a:pt x="2048675" y="1036513"/>
                </a:lnTo>
                <a:lnTo>
                  <a:pt x="2101360" y="1036513"/>
                </a:lnTo>
                <a:lnTo>
                  <a:pt x="2101360" y="1301585"/>
                </a:lnTo>
                <a:lnTo>
                  <a:pt x="1941109" y="1301585"/>
                </a:lnTo>
                <a:lnTo>
                  <a:pt x="1941109" y="1036513"/>
                </a:lnTo>
                <a:lnTo>
                  <a:pt x="1993794" y="1036513"/>
                </a:lnTo>
                <a:lnTo>
                  <a:pt x="1993794" y="950900"/>
                </a:lnTo>
                <a:lnTo>
                  <a:pt x="1927938" y="950900"/>
                </a:lnTo>
                <a:lnTo>
                  <a:pt x="1927938" y="902605"/>
                </a:lnTo>
                <a:lnTo>
                  <a:pt x="1993794" y="902605"/>
                </a:lnTo>
                <a:close/>
                <a:moveTo>
                  <a:pt x="1852203" y="847725"/>
                </a:moveTo>
                <a:lnTo>
                  <a:pt x="1909278" y="847725"/>
                </a:lnTo>
                <a:lnTo>
                  <a:pt x="1860984" y="1025537"/>
                </a:lnTo>
                <a:lnTo>
                  <a:pt x="1893912" y="1025537"/>
                </a:lnTo>
                <a:lnTo>
                  <a:pt x="1893912" y="1301585"/>
                </a:lnTo>
                <a:lnTo>
                  <a:pt x="1839032" y="1301585"/>
                </a:lnTo>
                <a:lnTo>
                  <a:pt x="1839032" y="1036513"/>
                </a:lnTo>
                <a:lnTo>
                  <a:pt x="1801713" y="1036513"/>
                </a:lnTo>
                <a:close/>
                <a:moveTo>
                  <a:pt x="1350596" y="847725"/>
                </a:moveTo>
                <a:lnTo>
                  <a:pt x="1403282" y="847725"/>
                </a:lnTo>
                <a:lnTo>
                  <a:pt x="1403282" y="882848"/>
                </a:lnTo>
                <a:lnTo>
                  <a:pt x="1497676" y="882848"/>
                </a:lnTo>
                <a:lnTo>
                  <a:pt x="1497676" y="928948"/>
                </a:lnTo>
                <a:lnTo>
                  <a:pt x="1403282" y="928948"/>
                </a:lnTo>
                <a:lnTo>
                  <a:pt x="1403282" y="990414"/>
                </a:lnTo>
                <a:lnTo>
                  <a:pt x="1502066" y="990414"/>
                </a:lnTo>
                <a:lnTo>
                  <a:pt x="1502066" y="1036513"/>
                </a:lnTo>
                <a:lnTo>
                  <a:pt x="1420843" y="1036513"/>
                </a:lnTo>
                <a:lnTo>
                  <a:pt x="1420843" y="1107858"/>
                </a:lnTo>
                <a:lnTo>
                  <a:pt x="1502066" y="1107858"/>
                </a:lnTo>
                <a:lnTo>
                  <a:pt x="1502066" y="1153957"/>
                </a:lnTo>
                <a:lnTo>
                  <a:pt x="1420843" y="1153957"/>
                </a:lnTo>
                <a:lnTo>
                  <a:pt x="1420843" y="1240668"/>
                </a:lnTo>
                <a:lnTo>
                  <a:pt x="1438405" y="1256035"/>
                </a:lnTo>
                <a:lnTo>
                  <a:pt x="1743540" y="1256035"/>
                </a:lnTo>
                <a:lnTo>
                  <a:pt x="1717197" y="1301585"/>
                </a:lnTo>
                <a:lnTo>
                  <a:pt x="1416453" y="1301585"/>
                </a:lnTo>
                <a:lnTo>
                  <a:pt x="1313278" y="1225302"/>
                </a:lnTo>
                <a:lnTo>
                  <a:pt x="1302302" y="1301585"/>
                </a:lnTo>
                <a:lnTo>
                  <a:pt x="1247421" y="1301585"/>
                </a:lnTo>
                <a:lnTo>
                  <a:pt x="1267178" y="1170421"/>
                </a:lnTo>
                <a:lnTo>
                  <a:pt x="1267178" y="1084808"/>
                </a:lnTo>
                <a:lnTo>
                  <a:pt x="1322059" y="1084808"/>
                </a:lnTo>
                <a:lnTo>
                  <a:pt x="1322059" y="1166031"/>
                </a:lnTo>
                <a:lnTo>
                  <a:pt x="1365963" y="1201154"/>
                </a:lnTo>
                <a:lnTo>
                  <a:pt x="1365963" y="1036513"/>
                </a:lnTo>
                <a:lnTo>
                  <a:pt x="1254007" y="1036513"/>
                </a:lnTo>
                <a:lnTo>
                  <a:pt x="1254007" y="990414"/>
                </a:lnTo>
                <a:lnTo>
                  <a:pt x="1350596" y="990414"/>
                </a:lnTo>
                <a:lnTo>
                  <a:pt x="1350596" y="928948"/>
                </a:lnTo>
                <a:lnTo>
                  <a:pt x="1258397" y="928948"/>
                </a:lnTo>
                <a:lnTo>
                  <a:pt x="1258397" y="882848"/>
                </a:lnTo>
                <a:lnTo>
                  <a:pt x="1350596" y="882848"/>
                </a:lnTo>
                <a:close/>
                <a:moveTo>
                  <a:pt x="2683278" y="346844"/>
                </a:moveTo>
                <a:lnTo>
                  <a:pt x="2683278" y="397334"/>
                </a:lnTo>
                <a:lnTo>
                  <a:pt x="2518637" y="442884"/>
                </a:lnTo>
                <a:lnTo>
                  <a:pt x="2518637" y="392943"/>
                </a:lnTo>
                <a:close/>
                <a:moveTo>
                  <a:pt x="1459446" y="253547"/>
                </a:moveTo>
                <a:lnTo>
                  <a:pt x="1459446" y="401724"/>
                </a:lnTo>
                <a:lnTo>
                  <a:pt x="1538473" y="401724"/>
                </a:lnTo>
                <a:lnTo>
                  <a:pt x="1538473" y="253547"/>
                </a:lnTo>
                <a:close/>
                <a:moveTo>
                  <a:pt x="1636160" y="160250"/>
                </a:moveTo>
                <a:lnTo>
                  <a:pt x="1693236" y="160250"/>
                </a:lnTo>
                <a:lnTo>
                  <a:pt x="1763483" y="322696"/>
                </a:lnTo>
                <a:lnTo>
                  <a:pt x="1706407" y="322696"/>
                </a:lnTo>
                <a:close/>
                <a:moveTo>
                  <a:pt x="2237649" y="113053"/>
                </a:moveTo>
                <a:lnTo>
                  <a:pt x="2292530" y="113053"/>
                </a:lnTo>
                <a:lnTo>
                  <a:pt x="2292530" y="209643"/>
                </a:lnTo>
                <a:lnTo>
                  <a:pt x="2435218" y="209643"/>
                </a:lnTo>
                <a:lnTo>
                  <a:pt x="2435218" y="257937"/>
                </a:lnTo>
                <a:lnTo>
                  <a:pt x="2292530" y="257937"/>
                </a:lnTo>
                <a:lnTo>
                  <a:pt x="2292530" y="402822"/>
                </a:lnTo>
                <a:lnTo>
                  <a:pt x="2444000" y="402822"/>
                </a:lnTo>
                <a:lnTo>
                  <a:pt x="2444000" y="450568"/>
                </a:lnTo>
                <a:lnTo>
                  <a:pt x="2081789" y="450568"/>
                </a:lnTo>
                <a:lnTo>
                  <a:pt x="2081789" y="402822"/>
                </a:lnTo>
                <a:lnTo>
                  <a:pt x="2237649" y="402822"/>
                </a:lnTo>
                <a:lnTo>
                  <a:pt x="2237649" y="257937"/>
                </a:lnTo>
                <a:lnTo>
                  <a:pt x="2097156" y="257937"/>
                </a:lnTo>
                <a:lnTo>
                  <a:pt x="2097156" y="209643"/>
                </a:lnTo>
                <a:lnTo>
                  <a:pt x="2237649" y="209643"/>
                </a:lnTo>
                <a:close/>
                <a:moveTo>
                  <a:pt x="1459446" y="72442"/>
                </a:moveTo>
                <a:lnTo>
                  <a:pt x="1459446" y="205252"/>
                </a:lnTo>
                <a:lnTo>
                  <a:pt x="1538473" y="205252"/>
                </a:lnTo>
                <a:lnTo>
                  <a:pt x="1538473" y="72442"/>
                </a:lnTo>
                <a:close/>
                <a:moveTo>
                  <a:pt x="1212484" y="68051"/>
                </a:moveTo>
                <a:lnTo>
                  <a:pt x="1269560" y="68051"/>
                </a:lnTo>
                <a:lnTo>
                  <a:pt x="1320049" y="353429"/>
                </a:lnTo>
                <a:lnTo>
                  <a:pt x="1262974" y="353429"/>
                </a:lnTo>
                <a:close/>
                <a:moveTo>
                  <a:pt x="888690" y="68051"/>
                </a:moveTo>
                <a:lnTo>
                  <a:pt x="943570" y="68051"/>
                </a:lnTo>
                <a:lnTo>
                  <a:pt x="887592" y="353429"/>
                </a:lnTo>
                <a:lnTo>
                  <a:pt x="832712" y="353429"/>
                </a:lnTo>
                <a:close/>
                <a:moveTo>
                  <a:pt x="430076" y="30733"/>
                </a:moveTo>
                <a:lnTo>
                  <a:pt x="491542" y="30733"/>
                </a:lnTo>
                <a:lnTo>
                  <a:pt x="491542" y="250254"/>
                </a:lnTo>
                <a:lnTo>
                  <a:pt x="692404" y="250254"/>
                </a:lnTo>
                <a:lnTo>
                  <a:pt x="692404" y="30733"/>
                </a:lnTo>
                <a:lnTo>
                  <a:pt x="749480" y="30733"/>
                </a:lnTo>
                <a:lnTo>
                  <a:pt x="749480" y="428067"/>
                </a:lnTo>
                <a:lnTo>
                  <a:pt x="692404" y="428067"/>
                </a:lnTo>
                <a:lnTo>
                  <a:pt x="692404" y="304037"/>
                </a:lnTo>
                <a:lnTo>
                  <a:pt x="430076" y="304037"/>
                </a:lnTo>
                <a:close/>
                <a:moveTo>
                  <a:pt x="13171" y="30733"/>
                </a:moveTo>
                <a:lnTo>
                  <a:pt x="331477" y="30733"/>
                </a:lnTo>
                <a:lnTo>
                  <a:pt x="331477" y="252449"/>
                </a:lnTo>
                <a:lnTo>
                  <a:pt x="70247" y="252449"/>
                </a:lnTo>
                <a:lnTo>
                  <a:pt x="70247" y="378674"/>
                </a:lnTo>
                <a:lnTo>
                  <a:pt x="331477" y="378674"/>
                </a:lnTo>
                <a:lnTo>
                  <a:pt x="331477" y="428067"/>
                </a:lnTo>
                <a:lnTo>
                  <a:pt x="8781" y="428067"/>
                </a:lnTo>
                <a:lnTo>
                  <a:pt x="8781" y="204155"/>
                </a:lnTo>
                <a:lnTo>
                  <a:pt x="272206" y="204155"/>
                </a:lnTo>
                <a:lnTo>
                  <a:pt x="272206" y="80125"/>
                </a:lnTo>
                <a:lnTo>
                  <a:pt x="13171" y="80125"/>
                </a:lnTo>
                <a:close/>
                <a:moveTo>
                  <a:pt x="1404565" y="24147"/>
                </a:moveTo>
                <a:lnTo>
                  <a:pt x="1593354" y="24147"/>
                </a:lnTo>
                <a:lnTo>
                  <a:pt x="1593354" y="449470"/>
                </a:lnTo>
                <a:lnTo>
                  <a:pt x="1404565" y="449470"/>
                </a:lnTo>
                <a:close/>
                <a:moveTo>
                  <a:pt x="2929142" y="6585"/>
                </a:moveTo>
                <a:lnTo>
                  <a:pt x="2981827" y="6585"/>
                </a:lnTo>
                <a:lnTo>
                  <a:pt x="3012560" y="83418"/>
                </a:lnTo>
                <a:lnTo>
                  <a:pt x="2959875" y="83418"/>
                </a:lnTo>
                <a:close/>
                <a:moveTo>
                  <a:pt x="2795234" y="0"/>
                </a:moveTo>
                <a:lnTo>
                  <a:pt x="2850114" y="0"/>
                </a:lnTo>
                <a:lnTo>
                  <a:pt x="2850114" y="37318"/>
                </a:lnTo>
                <a:lnTo>
                  <a:pt x="2926947" y="34026"/>
                </a:lnTo>
                <a:lnTo>
                  <a:pt x="2926947" y="80125"/>
                </a:lnTo>
                <a:lnTo>
                  <a:pt x="2850114" y="83418"/>
                </a:lnTo>
                <a:lnTo>
                  <a:pt x="2852309" y="160250"/>
                </a:lnTo>
                <a:lnTo>
                  <a:pt x="2999389" y="125127"/>
                </a:lnTo>
                <a:lnTo>
                  <a:pt x="2999389" y="171226"/>
                </a:lnTo>
                <a:lnTo>
                  <a:pt x="2854504" y="208545"/>
                </a:lnTo>
                <a:lnTo>
                  <a:pt x="2859992" y="298549"/>
                </a:lnTo>
                <a:lnTo>
                  <a:pt x="2981827" y="214033"/>
                </a:lnTo>
                <a:lnTo>
                  <a:pt x="2981827" y="273304"/>
                </a:lnTo>
                <a:lnTo>
                  <a:pt x="2880847" y="342453"/>
                </a:lnTo>
                <a:lnTo>
                  <a:pt x="2945606" y="394041"/>
                </a:lnTo>
                <a:lnTo>
                  <a:pt x="2980730" y="329282"/>
                </a:lnTo>
                <a:lnTo>
                  <a:pt x="3015853" y="368796"/>
                </a:lnTo>
                <a:lnTo>
                  <a:pt x="2970851" y="453860"/>
                </a:lnTo>
                <a:lnTo>
                  <a:pt x="2939020" y="453860"/>
                </a:lnTo>
                <a:lnTo>
                  <a:pt x="2835845" y="374284"/>
                </a:lnTo>
                <a:lnTo>
                  <a:pt x="2714011" y="456056"/>
                </a:lnTo>
                <a:lnTo>
                  <a:pt x="2714011" y="396236"/>
                </a:lnTo>
                <a:lnTo>
                  <a:pt x="2807308" y="332575"/>
                </a:lnTo>
                <a:lnTo>
                  <a:pt x="2801820" y="219521"/>
                </a:lnTo>
                <a:lnTo>
                  <a:pt x="2718401" y="239278"/>
                </a:lnTo>
                <a:lnTo>
                  <a:pt x="2718401" y="188788"/>
                </a:lnTo>
                <a:lnTo>
                  <a:pt x="2797429" y="171226"/>
                </a:lnTo>
                <a:lnTo>
                  <a:pt x="2795234" y="85613"/>
                </a:lnTo>
                <a:lnTo>
                  <a:pt x="2718401" y="88906"/>
                </a:lnTo>
                <a:lnTo>
                  <a:pt x="2718401" y="42806"/>
                </a:lnTo>
                <a:lnTo>
                  <a:pt x="2795234" y="39514"/>
                </a:lnTo>
                <a:close/>
                <a:moveTo>
                  <a:pt x="2579005" y="0"/>
                </a:moveTo>
                <a:lnTo>
                  <a:pt x="2636081" y="0"/>
                </a:lnTo>
                <a:lnTo>
                  <a:pt x="2583396" y="120737"/>
                </a:lnTo>
                <a:lnTo>
                  <a:pt x="2631690" y="120737"/>
                </a:lnTo>
                <a:lnTo>
                  <a:pt x="2649252" y="96589"/>
                </a:lnTo>
                <a:lnTo>
                  <a:pt x="2710718" y="96589"/>
                </a:lnTo>
                <a:lnTo>
                  <a:pt x="2603152" y="252449"/>
                </a:lnTo>
                <a:lnTo>
                  <a:pt x="2684376" y="252449"/>
                </a:lnTo>
                <a:lnTo>
                  <a:pt x="2684376" y="298549"/>
                </a:lnTo>
                <a:lnTo>
                  <a:pt x="2508758" y="298549"/>
                </a:lnTo>
                <a:lnTo>
                  <a:pt x="2600957" y="166836"/>
                </a:lnTo>
                <a:lnTo>
                  <a:pt x="2508758" y="166836"/>
                </a:lnTo>
                <a:close/>
                <a:moveTo>
                  <a:pt x="2099351" y="0"/>
                </a:moveTo>
                <a:lnTo>
                  <a:pt x="2161914" y="0"/>
                </a:lnTo>
                <a:lnTo>
                  <a:pt x="2146548" y="24147"/>
                </a:lnTo>
                <a:lnTo>
                  <a:pt x="2439609" y="24147"/>
                </a:lnTo>
                <a:lnTo>
                  <a:pt x="2439609" y="72442"/>
                </a:lnTo>
                <a:lnTo>
                  <a:pt x="2118010" y="72442"/>
                </a:lnTo>
                <a:lnTo>
                  <a:pt x="2015932" y="221716"/>
                </a:lnTo>
                <a:lnTo>
                  <a:pt x="2053251" y="221716"/>
                </a:lnTo>
                <a:lnTo>
                  <a:pt x="2053251" y="453860"/>
                </a:lnTo>
                <a:lnTo>
                  <a:pt x="1998371" y="453860"/>
                </a:lnTo>
                <a:lnTo>
                  <a:pt x="1998371" y="228302"/>
                </a:lnTo>
                <a:lnTo>
                  <a:pt x="1948978" y="228302"/>
                </a:lnTo>
                <a:lnTo>
                  <a:pt x="2053251" y="72442"/>
                </a:lnTo>
                <a:lnTo>
                  <a:pt x="1965442" y="72442"/>
                </a:lnTo>
                <a:lnTo>
                  <a:pt x="1965442" y="24147"/>
                </a:lnTo>
                <a:lnTo>
                  <a:pt x="2082886" y="24147"/>
                </a:lnTo>
                <a:close/>
                <a:moveTo>
                  <a:pt x="1797509" y="0"/>
                </a:moveTo>
                <a:lnTo>
                  <a:pt x="1852389" y="0"/>
                </a:lnTo>
                <a:lnTo>
                  <a:pt x="1852389" y="70247"/>
                </a:lnTo>
                <a:lnTo>
                  <a:pt x="1884220" y="70247"/>
                </a:lnTo>
                <a:lnTo>
                  <a:pt x="1884220" y="118541"/>
                </a:lnTo>
                <a:lnTo>
                  <a:pt x="1852389" y="118541"/>
                </a:lnTo>
                <a:lnTo>
                  <a:pt x="1852389" y="453860"/>
                </a:lnTo>
                <a:lnTo>
                  <a:pt x="1706407" y="453860"/>
                </a:lnTo>
                <a:lnTo>
                  <a:pt x="1680065" y="406114"/>
                </a:lnTo>
                <a:lnTo>
                  <a:pt x="1797509" y="406114"/>
                </a:lnTo>
                <a:lnTo>
                  <a:pt x="1797509" y="118541"/>
                </a:lnTo>
                <a:lnTo>
                  <a:pt x="1628477" y="118541"/>
                </a:lnTo>
                <a:lnTo>
                  <a:pt x="1628477" y="70247"/>
                </a:lnTo>
                <a:lnTo>
                  <a:pt x="1797509" y="70247"/>
                </a:lnTo>
                <a:close/>
                <a:moveTo>
                  <a:pt x="1050038" y="0"/>
                </a:moveTo>
                <a:lnTo>
                  <a:pt x="1104918" y="0"/>
                </a:lnTo>
                <a:lnTo>
                  <a:pt x="1104918" y="453860"/>
                </a:lnTo>
                <a:lnTo>
                  <a:pt x="979791" y="453860"/>
                </a:lnTo>
                <a:lnTo>
                  <a:pt x="953448" y="406114"/>
                </a:lnTo>
                <a:lnTo>
                  <a:pt x="1050038" y="406114"/>
                </a:lnTo>
                <a:close/>
              </a:path>
            </a:pathLst>
          </a:custGeom>
          <a:solidFill>
            <a:schemeClr val="bg1"/>
          </a:solidFill>
          <a:ln>
            <a:noFill/>
          </a:ln>
          <a:effectLst/>
        </p:spPr>
        <p:txBody>
          <a:bodyPr rot="0" spcFirstLastPara="0" vertOverflow="overflow" horzOverflow="overflow" vert="horz" wrap="square" lIns="60952" tIns="30476" rIns="60952" bIns="30476" numCol="1" spcCol="0" rtlCol="0" fromWordArt="0" anchor="t" anchorCtr="0" forceAA="0" compatLnSpc="1">
            <a:noAutofit/>
          </a:bodyPr>
          <a:lstStyle/>
          <a:p>
            <a:pPr marL="0" marR="0" lvl="0" indent="0" algn="l" defTabSz="914400" rtl="0" eaLnBrk="1" fontAlgn="auto" latinLnBrk="0" hangingPunct="1">
              <a:lnSpc>
                <a:spcPts val="4495"/>
              </a:lnSpc>
              <a:spcBef>
                <a:spcPts val="0"/>
              </a:spcBef>
              <a:spcAft>
                <a:spcPts val="0"/>
              </a:spcAft>
              <a:buClrTx/>
              <a:buSzPct val="86000"/>
              <a:buFontTx/>
              <a:buNone/>
              <a:tabLst/>
              <a:defRPr/>
            </a:pPr>
            <a:endParaRPr kumimoji="0" lang="en-US" altLang="zh-CN" sz="2935" b="0" i="0" u="none" strike="noStrike" kern="1200" cap="none" spc="0" normalizeH="0" baseline="0" noProof="0" dirty="0">
              <a:ln>
                <a:noFill/>
              </a:ln>
              <a:solidFill>
                <a:prstClr val="white"/>
              </a:solidFill>
              <a:effectLst/>
              <a:uLnTx/>
              <a:uFillTx/>
              <a:latin typeface="逼格青春粗黑体简2.0" panose="02010604000000000000" pitchFamily="2" charset="-122"/>
              <a:ea typeface="逼格青春粗黑体简2.0" panose="02010604000000000000"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5D176BDC-85F5-434B-8409-C7D5B98B5715}"/>
              </a:ext>
            </a:extLst>
          </p:cNvPr>
          <p:cNvSpPr txBox="1"/>
          <p:nvPr/>
        </p:nvSpPr>
        <p:spPr>
          <a:xfrm>
            <a:off x="4295688" y="1257300"/>
            <a:ext cx="6423111"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prstClr val="white"/>
                </a:solidFill>
                <a:effectLst/>
                <a:uLnTx/>
                <a:uFillTx/>
                <a:latin typeface="方正品尚黑简体" panose="02000000000000000000" pitchFamily="2" charset="-122"/>
                <a:ea typeface="方正品尚黑简体" panose="02000000000000000000" pitchFamily="2" charset="-122"/>
                <a:cs typeface="+mn-cs"/>
              </a:rPr>
              <a:t>专业</a:t>
            </a:r>
            <a:r>
              <a:rPr kumimoji="0" lang="en-US" altLang="zh-CN" sz="4800" b="0" i="0" u="none" strike="noStrike" kern="1200" cap="none" spc="0" normalizeH="0" baseline="0" noProof="0" dirty="0">
                <a:ln>
                  <a:noFill/>
                </a:ln>
                <a:solidFill>
                  <a:prstClr val="white"/>
                </a:solidFill>
                <a:effectLst/>
                <a:uLnTx/>
                <a:uFillTx/>
                <a:latin typeface="方正品尚黑简体" panose="02000000000000000000" pitchFamily="2" charset="-122"/>
                <a:ea typeface="方正品尚黑简体" panose="02000000000000000000" pitchFamily="2" charset="-122"/>
                <a:cs typeface="+mn-cs"/>
              </a:rPr>
              <a:t>PPT</a:t>
            </a:r>
            <a:r>
              <a:rPr kumimoji="0" lang="zh-CN" altLang="en-US" sz="4800" b="0" i="0" u="none" strike="noStrike" kern="1200" cap="none" spc="0" normalizeH="0" baseline="0" noProof="0" dirty="0">
                <a:ln>
                  <a:noFill/>
                </a:ln>
                <a:solidFill>
                  <a:prstClr val="white"/>
                </a:solidFill>
                <a:effectLst/>
                <a:uLnTx/>
                <a:uFillTx/>
                <a:latin typeface="方正品尚黑简体" panose="02000000000000000000" pitchFamily="2" charset="-122"/>
                <a:ea typeface="方正品尚黑简体" panose="02000000000000000000" pitchFamily="2" charset="-122"/>
                <a:cs typeface="+mn-cs"/>
              </a:rPr>
              <a:t>定制</a:t>
            </a:r>
            <a:endParaRPr kumimoji="0" lang="en-US" altLang="zh-CN" sz="4800" b="0" i="0" u="none" strike="noStrike" kern="1200" cap="none" spc="0" normalizeH="0" baseline="0" noProof="0" dirty="0">
              <a:ln>
                <a:noFill/>
              </a:ln>
              <a:solidFill>
                <a:prstClr val="white"/>
              </a:solidFill>
              <a:effectLst/>
              <a:uLnTx/>
              <a:uFillTx/>
              <a:latin typeface="方正品尚黑简体" panose="02000000000000000000" pitchFamily="2" charset="-122"/>
              <a:ea typeface="方正品尚黑简体" panose="020000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prstClr val="white"/>
                </a:solidFill>
                <a:effectLst/>
                <a:uLnTx/>
                <a:uFillTx/>
                <a:latin typeface="方正品尚黑简体" panose="02000000000000000000" pitchFamily="2" charset="-122"/>
                <a:ea typeface="方正品尚黑简体" panose="02000000000000000000" pitchFamily="2" charset="-122"/>
                <a:cs typeface="+mn-cs"/>
              </a:rPr>
              <a:t>就来读爱礼坊旗舰店</a:t>
            </a:r>
          </a:p>
        </p:txBody>
      </p:sp>
      <p:pic>
        <p:nvPicPr>
          <p:cNvPr id="7" name="图片 6">
            <a:extLst>
              <a:ext uri="{FF2B5EF4-FFF2-40B4-BE49-F238E27FC236}">
                <a16:creationId xmlns:a16="http://schemas.microsoft.com/office/drawing/2014/main" id="{2C0EE97E-4017-4083-9A85-84A4F6164546}"/>
              </a:ext>
            </a:extLst>
          </p:cNvPr>
          <p:cNvPicPr>
            <a:picLocks noChangeAspect="1"/>
          </p:cNvPicPr>
          <p:nvPr/>
        </p:nvPicPr>
        <p:blipFill rotWithShape="1">
          <a:blip r:embed="rId5">
            <a:extLst>
              <a:ext uri="{28A0092B-C50C-407E-A947-70E740481C1C}">
                <a14:useLocalDpi xmlns:a14="http://schemas.microsoft.com/office/drawing/2010/main" val="0"/>
              </a:ext>
            </a:extLst>
          </a:blip>
          <a:srcRect l="4065" t="5027" r="4587" b="4543"/>
          <a:stretch>
            <a:fillRect/>
          </a:stretch>
        </p:blipFill>
        <p:spPr>
          <a:xfrm>
            <a:off x="4168738" y="3362021"/>
            <a:ext cx="2719980" cy="2692642"/>
          </a:xfrm>
          <a:prstGeom prst="rect">
            <a:avLst/>
          </a:prstGeom>
        </p:spPr>
      </p:pic>
      <p:sp>
        <p:nvSpPr>
          <p:cNvPr id="8" name="矩形 7">
            <a:extLst>
              <a:ext uri="{FF2B5EF4-FFF2-40B4-BE49-F238E27FC236}">
                <a16:creationId xmlns:a16="http://schemas.microsoft.com/office/drawing/2014/main" id="{121B8080-F875-4559-9F0B-62B8DF547966}"/>
              </a:ext>
            </a:extLst>
          </p:cNvPr>
          <p:cNvSpPr/>
          <p:nvPr/>
        </p:nvSpPr>
        <p:spPr>
          <a:xfrm>
            <a:off x="5260182" y="4460029"/>
            <a:ext cx="565944" cy="5263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grpSp>
        <p:nvGrpSpPr>
          <p:cNvPr id="9" name="组合 8">
            <a:extLst>
              <a:ext uri="{FF2B5EF4-FFF2-40B4-BE49-F238E27FC236}">
                <a16:creationId xmlns:a16="http://schemas.microsoft.com/office/drawing/2014/main" id="{92804617-8D7B-4E3C-A6C9-3E5470D86EBA}"/>
              </a:ext>
            </a:extLst>
          </p:cNvPr>
          <p:cNvGrpSpPr/>
          <p:nvPr/>
        </p:nvGrpSpPr>
        <p:grpSpPr>
          <a:xfrm>
            <a:off x="5244121" y="4652899"/>
            <a:ext cx="555507" cy="97695"/>
            <a:chOff x="3159125" y="2914650"/>
            <a:chExt cx="5867400" cy="1031876"/>
          </a:xfrm>
        </p:grpSpPr>
        <p:sp>
          <p:nvSpPr>
            <p:cNvPr id="10" name="Freeform 5">
              <a:extLst>
                <a:ext uri="{FF2B5EF4-FFF2-40B4-BE49-F238E27FC236}">
                  <a16:creationId xmlns:a16="http://schemas.microsoft.com/office/drawing/2014/main" id="{868C7922-F721-43CA-A4B1-8ADD3239E4B8}"/>
                </a:ext>
              </a:extLst>
            </p:cNvPr>
            <p:cNvSpPr/>
            <p:nvPr/>
          </p:nvSpPr>
          <p:spPr bwMode="auto">
            <a:xfrm>
              <a:off x="7432675" y="2954338"/>
              <a:ext cx="481013" cy="989013"/>
            </a:xfrm>
            <a:custGeom>
              <a:avLst/>
              <a:gdLst>
                <a:gd name="T0" fmla="*/ 0 w 161"/>
                <a:gd name="T1" fmla="*/ 0 h 330"/>
                <a:gd name="T2" fmla="*/ 35 w 161"/>
                <a:gd name="T3" fmla="*/ 0 h 330"/>
                <a:gd name="T4" fmla="*/ 35 w 161"/>
                <a:gd name="T5" fmla="*/ 269 h 330"/>
                <a:gd name="T6" fmla="*/ 42 w 161"/>
                <a:gd name="T7" fmla="*/ 288 h 330"/>
                <a:gd name="T8" fmla="*/ 56 w 161"/>
                <a:gd name="T9" fmla="*/ 294 h 330"/>
                <a:gd name="T10" fmla="*/ 124 w 161"/>
                <a:gd name="T11" fmla="*/ 294 h 330"/>
                <a:gd name="T12" fmla="*/ 124 w 161"/>
                <a:gd name="T13" fmla="*/ 264 h 330"/>
                <a:gd name="T14" fmla="*/ 161 w 161"/>
                <a:gd name="T15" fmla="*/ 264 h 330"/>
                <a:gd name="T16" fmla="*/ 161 w 161"/>
                <a:gd name="T17" fmla="*/ 329 h 330"/>
                <a:gd name="T18" fmla="*/ 161 w 161"/>
                <a:gd name="T19" fmla="*/ 329 h 330"/>
                <a:gd name="T20" fmla="*/ 161 w 161"/>
                <a:gd name="T21" fmla="*/ 330 h 330"/>
                <a:gd name="T22" fmla="*/ 57 w 161"/>
                <a:gd name="T23" fmla="*/ 330 h 330"/>
                <a:gd name="T24" fmla="*/ 48 w 161"/>
                <a:gd name="T25" fmla="*/ 330 h 330"/>
                <a:gd name="T26" fmla="*/ 20 w 161"/>
                <a:gd name="T27" fmla="*/ 321 h 330"/>
                <a:gd name="T28" fmla="*/ 2 w 161"/>
                <a:gd name="T29" fmla="*/ 295 h 330"/>
                <a:gd name="T30" fmla="*/ 0 w 161"/>
                <a:gd name="T31" fmla="*/ 276 h 330"/>
                <a:gd name="T32" fmla="*/ 0 w 161"/>
                <a:gd name="T33" fmla="*/ 0 h 330"/>
                <a:gd name="T34" fmla="*/ 0 w 161"/>
                <a:gd name="T3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330">
                  <a:moveTo>
                    <a:pt x="0" y="0"/>
                  </a:moveTo>
                  <a:cubicBezTo>
                    <a:pt x="35" y="0"/>
                    <a:pt x="35" y="0"/>
                    <a:pt x="35" y="0"/>
                  </a:cubicBezTo>
                  <a:cubicBezTo>
                    <a:pt x="35" y="89"/>
                    <a:pt x="35" y="179"/>
                    <a:pt x="35" y="269"/>
                  </a:cubicBezTo>
                  <a:cubicBezTo>
                    <a:pt x="35" y="278"/>
                    <a:pt x="37" y="284"/>
                    <a:pt x="42" y="288"/>
                  </a:cubicBezTo>
                  <a:cubicBezTo>
                    <a:pt x="46" y="292"/>
                    <a:pt x="51" y="294"/>
                    <a:pt x="56" y="294"/>
                  </a:cubicBezTo>
                  <a:cubicBezTo>
                    <a:pt x="124" y="294"/>
                    <a:pt x="124" y="294"/>
                    <a:pt x="124" y="294"/>
                  </a:cubicBezTo>
                  <a:cubicBezTo>
                    <a:pt x="124" y="264"/>
                    <a:pt x="124" y="264"/>
                    <a:pt x="124" y="264"/>
                  </a:cubicBezTo>
                  <a:cubicBezTo>
                    <a:pt x="161" y="264"/>
                    <a:pt x="161" y="264"/>
                    <a:pt x="161" y="264"/>
                  </a:cubicBezTo>
                  <a:cubicBezTo>
                    <a:pt x="161" y="329"/>
                    <a:pt x="161" y="329"/>
                    <a:pt x="161" y="329"/>
                  </a:cubicBezTo>
                  <a:cubicBezTo>
                    <a:pt x="161" y="329"/>
                    <a:pt x="161" y="329"/>
                    <a:pt x="161" y="329"/>
                  </a:cubicBezTo>
                  <a:cubicBezTo>
                    <a:pt x="161" y="330"/>
                    <a:pt x="161" y="330"/>
                    <a:pt x="161" y="330"/>
                  </a:cubicBezTo>
                  <a:cubicBezTo>
                    <a:pt x="57" y="330"/>
                    <a:pt x="57" y="330"/>
                    <a:pt x="57" y="330"/>
                  </a:cubicBezTo>
                  <a:cubicBezTo>
                    <a:pt x="48" y="330"/>
                    <a:pt x="48" y="330"/>
                    <a:pt x="48" y="330"/>
                  </a:cubicBezTo>
                  <a:cubicBezTo>
                    <a:pt x="38" y="330"/>
                    <a:pt x="29" y="327"/>
                    <a:pt x="20" y="321"/>
                  </a:cubicBezTo>
                  <a:cubicBezTo>
                    <a:pt x="11" y="315"/>
                    <a:pt x="5" y="306"/>
                    <a:pt x="2" y="295"/>
                  </a:cubicBezTo>
                  <a:cubicBezTo>
                    <a:pt x="1" y="292"/>
                    <a:pt x="0" y="286"/>
                    <a:pt x="0" y="276"/>
                  </a:cubicBezTo>
                  <a:cubicBezTo>
                    <a:pt x="0" y="0"/>
                    <a:pt x="0" y="0"/>
                    <a:pt x="0" y="0"/>
                  </a:cubicBezTo>
                  <a:cubicBezTo>
                    <a:pt x="0" y="0"/>
                    <a:pt x="0" y="0"/>
                    <a:pt x="0" y="0"/>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11" name="Freeform 6">
              <a:extLst>
                <a:ext uri="{FF2B5EF4-FFF2-40B4-BE49-F238E27FC236}">
                  <a16:creationId xmlns:a16="http://schemas.microsoft.com/office/drawing/2014/main" id="{EDADC193-D1BC-4DF2-BA11-52737FF5EBBA}"/>
                </a:ext>
              </a:extLst>
            </p:cNvPr>
            <p:cNvSpPr/>
            <p:nvPr/>
          </p:nvSpPr>
          <p:spPr bwMode="auto">
            <a:xfrm>
              <a:off x="6853238" y="2957513"/>
              <a:ext cx="458788" cy="104775"/>
            </a:xfrm>
            <a:custGeom>
              <a:avLst/>
              <a:gdLst>
                <a:gd name="T0" fmla="*/ 0 w 289"/>
                <a:gd name="T1" fmla="*/ 0 h 66"/>
                <a:gd name="T2" fmla="*/ 289 w 289"/>
                <a:gd name="T3" fmla="*/ 0 h 66"/>
                <a:gd name="T4" fmla="*/ 289 w 289"/>
                <a:gd name="T5" fmla="*/ 66 h 66"/>
                <a:gd name="T6" fmla="*/ 0 w 289"/>
                <a:gd name="T7" fmla="*/ 66 h 66"/>
                <a:gd name="T8" fmla="*/ 0 w 289"/>
                <a:gd name="T9" fmla="*/ 0 h 66"/>
                <a:gd name="T10" fmla="*/ 0 w 289"/>
                <a:gd name="T11" fmla="*/ 0 h 66"/>
              </a:gdLst>
              <a:ahLst/>
              <a:cxnLst>
                <a:cxn ang="0">
                  <a:pos x="T0" y="T1"/>
                </a:cxn>
                <a:cxn ang="0">
                  <a:pos x="T2" y="T3"/>
                </a:cxn>
                <a:cxn ang="0">
                  <a:pos x="T4" y="T5"/>
                </a:cxn>
                <a:cxn ang="0">
                  <a:pos x="T6" y="T7"/>
                </a:cxn>
                <a:cxn ang="0">
                  <a:pos x="T8" y="T9"/>
                </a:cxn>
                <a:cxn ang="0">
                  <a:pos x="T10" y="T11"/>
                </a:cxn>
              </a:cxnLst>
              <a:rect l="0" t="0" r="r" b="b"/>
              <a:pathLst>
                <a:path w="289" h="66">
                  <a:moveTo>
                    <a:pt x="0" y="0"/>
                  </a:moveTo>
                  <a:lnTo>
                    <a:pt x="289" y="0"/>
                  </a:lnTo>
                  <a:lnTo>
                    <a:pt x="289" y="66"/>
                  </a:lnTo>
                  <a:lnTo>
                    <a:pt x="0" y="66"/>
                  </a:lnTo>
                  <a:lnTo>
                    <a:pt x="0" y="0"/>
                  </a:lnTo>
                  <a:lnTo>
                    <a:pt x="0" y="0"/>
                  </a:ln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12" name="Freeform 7">
              <a:extLst>
                <a:ext uri="{FF2B5EF4-FFF2-40B4-BE49-F238E27FC236}">
                  <a16:creationId xmlns:a16="http://schemas.microsoft.com/office/drawing/2014/main" id="{3A510708-723D-4079-8620-8B9057278F7C}"/>
                </a:ext>
              </a:extLst>
            </p:cNvPr>
            <p:cNvSpPr/>
            <p:nvPr/>
          </p:nvSpPr>
          <p:spPr bwMode="auto">
            <a:xfrm>
              <a:off x="7951788" y="2957513"/>
              <a:ext cx="342900" cy="982663"/>
            </a:xfrm>
            <a:custGeom>
              <a:avLst/>
              <a:gdLst>
                <a:gd name="T0" fmla="*/ 40 w 115"/>
                <a:gd name="T1" fmla="*/ 0 h 328"/>
                <a:gd name="T2" fmla="*/ 76 w 115"/>
                <a:gd name="T3" fmla="*/ 0 h 328"/>
                <a:gd name="T4" fmla="*/ 76 w 115"/>
                <a:gd name="T5" fmla="*/ 54 h 328"/>
                <a:gd name="T6" fmla="*/ 115 w 115"/>
                <a:gd name="T7" fmla="*/ 54 h 328"/>
                <a:gd name="T8" fmla="*/ 115 w 115"/>
                <a:gd name="T9" fmla="*/ 90 h 328"/>
                <a:gd name="T10" fmla="*/ 76 w 115"/>
                <a:gd name="T11" fmla="*/ 90 h 328"/>
                <a:gd name="T12" fmla="*/ 76 w 115"/>
                <a:gd name="T13" fmla="*/ 292 h 328"/>
                <a:gd name="T14" fmla="*/ 115 w 115"/>
                <a:gd name="T15" fmla="*/ 292 h 328"/>
                <a:gd name="T16" fmla="*/ 115 w 115"/>
                <a:gd name="T17" fmla="*/ 328 h 328"/>
                <a:gd name="T18" fmla="*/ 0 w 115"/>
                <a:gd name="T19" fmla="*/ 328 h 328"/>
                <a:gd name="T20" fmla="*/ 0 w 115"/>
                <a:gd name="T21" fmla="*/ 292 h 328"/>
                <a:gd name="T22" fmla="*/ 40 w 115"/>
                <a:gd name="T23" fmla="*/ 292 h 328"/>
                <a:gd name="T24" fmla="*/ 40 w 115"/>
                <a:gd name="T25" fmla="*/ 90 h 328"/>
                <a:gd name="T26" fmla="*/ 0 w 115"/>
                <a:gd name="T27" fmla="*/ 90 h 328"/>
                <a:gd name="T28" fmla="*/ 0 w 115"/>
                <a:gd name="T29" fmla="*/ 54 h 328"/>
                <a:gd name="T30" fmla="*/ 40 w 115"/>
                <a:gd name="T31" fmla="*/ 54 h 328"/>
                <a:gd name="T32" fmla="*/ 40 w 115"/>
                <a:gd name="T33" fmla="*/ 0 h 328"/>
                <a:gd name="T34" fmla="*/ 40 w 115"/>
                <a:gd name="T3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328">
                  <a:moveTo>
                    <a:pt x="40" y="0"/>
                  </a:moveTo>
                  <a:cubicBezTo>
                    <a:pt x="76" y="0"/>
                    <a:pt x="76" y="0"/>
                    <a:pt x="76" y="0"/>
                  </a:cubicBezTo>
                  <a:cubicBezTo>
                    <a:pt x="76" y="54"/>
                    <a:pt x="76" y="54"/>
                    <a:pt x="76" y="54"/>
                  </a:cubicBezTo>
                  <a:cubicBezTo>
                    <a:pt x="115" y="54"/>
                    <a:pt x="115" y="54"/>
                    <a:pt x="115" y="54"/>
                  </a:cubicBezTo>
                  <a:cubicBezTo>
                    <a:pt x="115" y="90"/>
                    <a:pt x="115" y="90"/>
                    <a:pt x="115" y="90"/>
                  </a:cubicBezTo>
                  <a:cubicBezTo>
                    <a:pt x="76" y="90"/>
                    <a:pt x="76" y="90"/>
                    <a:pt x="76" y="90"/>
                  </a:cubicBezTo>
                  <a:cubicBezTo>
                    <a:pt x="76" y="292"/>
                    <a:pt x="76" y="292"/>
                    <a:pt x="76" y="292"/>
                  </a:cubicBezTo>
                  <a:cubicBezTo>
                    <a:pt x="115" y="292"/>
                    <a:pt x="115" y="292"/>
                    <a:pt x="115" y="292"/>
                  </a:cubicBezTo>
                  <a:cubicBezTo>
                    <a:pt x="115" y="328"/>
                    <a:pt x="115" y="328"/>
                    <a:pt x="115" y="328"/>
                  </a:cubicBezTo>
                  <a:cubicBezTo>
                    <a:pt x="0" y="328"/>
                    <a:pt x="0" y="328"/>
                    <a:pt x="0" y="328"/>
                  </a:cubicBezTo>
                  <a:cubicBezTo>
                    <a:pt x="0" y="292"/>
                    <a:pt x="0" y="292"/>
                    <a:pt x="0" y="292"/>
                  </a:cubicBezTo>
                  <a:cubicBezTo>
                    <a:pt x="40" y="292"/>
                    <a:pt x="40" y="292"/>
                    <a:pt x="40" y="292"/>
                  </a:cubicBezTo>
                  <a:cubicBezTo>
                    <a:pt x="40" y="90"/>
                    <a:pt x="40" y="90"/>
                    <a:pt x="40" y="90"/>
                  </a:cubicBezTo>
                  <a:cubicBezTo>
                    <a:pt x="0" y="90"/>
                    <a:pt x="0" y="90"/>
                    <a:pt x="0" y="90"/>
                  </a:cubicBezTo>
                  <a:cubicBezTo>
                    <a:pt x="0" y="78"/>
                    <a:pt x="0" y="66"/>
                    <a:pt x="0" y="54"/>
                  </a:cubicBezTo>
                  <a:cubicBezTo>
                    <a:pt x="40" y="54"/>
                    <a:pt x="40" y="54"/>
                    <a:pt x="40" y="54"/>
                  </a:cubicBezTo>
                  <a:cubicBezTo>
                    <a:pt x="40" y="0"/>
                    <a:pt x="40" y="0"/>
                    <a:pt x="40" y="0"/>
                  </a:cubicBezTo>
                  <a:cubicBezTo>
                    <a:pt x="40" y="0"/>
                    <a:pt x="40" y="0"/>
                    <a:pt x="40" y="0"/>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13" name="Freeform 8">
              <a:extLst>
                <a:ext uri="{FF2B5EF4-FFF2-40B4-BE49-F238E27FC236}">
                  <a16:creationId xmlns:a16="http://schemas.microsoft.com/office/drawing/2014/main" id="{B167C9F7-B8B2-4D09-B2A5-5EBBEA2A3DF2}"/>
                </a:ext>
              </a:extLst>
            </p:cNvPr>
            <p:cNvSpPr/>
            <p:nvPr/>
          </p:nvSpPr>
          <p:spPr bwMode="auto">
            <a:xfrm>
              <a:off x="8337550" y="2957513"/>
              <a:ext cx="688975" cy="989013"/>
            </a:xfrm>
            <a:custGeom>
              <a:avLst/>
              <a:gdLst>
                <a:gd name="T0" fmla="*/ 102 w 231"/>
                <a:gd name="T1" fmla="*/ 0 h 330"/>
                <a:gd name="T2" fmla="*/ 139 w 231"/>
                <a:gd name="T3" fmla="*/ 0 h 330"/>
                <a:gd name="T4" fmla="*/ 139 w 231"/>
                <a:gd name="T5" fmla="*/ 23 h 330"/>
                <a:gd name="T6" fmla="*/ 231 w 231"/>
                <a:gd name="T7" fmla="*/ 23 h 330"/>
                <a:gd name="T8" fmla="*/ 231 w 231"/>
                <a:gd name="T9" fmla="*/ 59 h 330"/>
                <a:gd name="T10" fmla="*/ 80 w 231"/>
                <a:gd name="T11" fmla="*/ 59 h 330"/>
                <a:gd name="T12" fmla="*/ 76 w 231"/>
                <a:gd name="T13" fmla="*/ 114 h 330"/>
                <a:gd name="T14" fmla="*/ 174 w 231"/>
                <a:gd name="T15" fmla="*/ 114 h 330"/>
                <a:gd name="T16" fmla="*/ 230 w 231"/>
                <a:gd name="T17" fmla="*/ 173 h 330"/>
                <a:gd name="T18" fmla="*/ 230 w 231"/>
                <a:gd name="T19" fmla="*/ 270 h 330"/>
                <a:gd name="T20" fmla="*/ 223 w 231"/>
                <a:gd name="T21" fmla="*/ 305 h 330"/>
                <a:gd name="T22" fmla="*/ 176 w 231"/>
                <a:gd name="T23" fmla="*/ 328 h 330"/>
                <a:gd name="T24" fmla="*/ 140 w 231"/>
                <a:gd name="T25" fmla="*/ 328 h 330"/>
                <a:gd name="T26" fmla="*/ 140 w 231"/>
                <a:gd name="T27" fmla="*/ 292 h 330"/>
                <a:gd name="T28" fmla="*/ 166 w 231"/>
                <a:gd name="T29" fmla="*/ 292 h 330"/>
                <a:gd name="T30" fmla="*/ 194 w 231"/>
                <a:gd name="T31" fmla="*/ 266 h 330"/>
                <a:gd name="T32" fmla="*/ 194 w 231"/>
                <a:gd name="T33" fmla="*/ 179 h 330"/>
                <a:gd name="T34" fmla="*/ 187 w 231"/>
                <a:gd name="T35" fmla="*/ 156 h 330"/>
                <a:gd name="T36" fmla="*/ 172 w 231"/>
                <a:gd name="T37" fmla="*/ 149 h 330"/>
                <a:gd name="T38" fmla="*/ 74 w 231"/>
                <a:gd name="T39" fmla="*/ 149 h 330"/>
                <a:gd name="T40" fmla="*/ 69 w 231"/>
                <a:gd name="T41" fmla="*/ 215 h 330"/>
                <a:gd name="T42" fmla="*/ 54 w 231"/>
                <a:gd name="T43" fmla="*/ 286 h 330"/>
                <a:gd name="T44" fmla="*/ 29 w 231"/>
                <a:gd name="T45" fmla="*/ 320 h 330"/>
                <a:gd name="T46" fmla="*/ 0 w 231"/>
                <a:gd name="T47" fmla="*/ 330 h 330"/>
                <a:gd name="T48" fmla="*/ 0 w 231"/>
                <a:gd name="T49" fmla="*/ 294 h 330"/>
                <a:gd name="T50" fmla="*/ 18 w 231"/>
                <a:gd name="T51" fmla="*/ 281 h 330"/>
                <a:gd name="T52" fmla="*/ 35 w 231"/>
                <a:gd name="T53" fmla="*/ 202 h 330"/>
                <a:gd name="T54" fmla="*/ 44 w 231"/>
                <a:gd name="T55" fmla="*/ 59 h 330"/>
                <a:gd name="T56" fmla="*/ 3 w 231"/>
                <a:gd name="T57" fmla="*/ 59 h 330"/>
                <a:gd name="T58" fmla="*/ 3 w 231"/>
                <a:gd name="T59" fmla="*/ 23 h 330"/>
                <a:gd name="T60" fmla="*/ 102 w 231"/>
                <a:gd name="T61" fmla="*/ 23 h 330"/>
                <a:gd name="T62" fmla="*/ 102 w 231"/>
                <a:gd name="T63" fmla="*/ 0 h 330"/>
                <a:gd name="T64" fmla="*/ 102 w 231"/>
                <a:gd name="T6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1" h="330">
                  <a:moveTo>
                    <a:pt x="102" y="0"/>
                  </a:moveTo>
                  <a:cubicBezTo>
                    <a:pt x="139" y="0"/>
                    <a:pt x="139" y="0"/>
                    <a:pt x="139" y="0"/>
                  </a:cubicBezTo>
                  <a:cubicBezTo>
                    <a:pt x="139" y="23"/>
                    <a:pt x="139" y="23"/>
                    <a:pt x="139" y="23"/>
                  </a:cubicBezTo>
                  <a:cubicBezTo>
                    <a:pt x="231" y="23"/>
                    <a:pt x="231" y="23"/>
                    <a:pt x="231" y="23"/>
                  </a:cubicBezTo>
                  <a:cubicBezTo>
                    <a:pt x="231" y="59"/>
                    <a:pt x="231" y="59"/>
                    <a:pt x="231" y="59"/>
                  </a:cubicBezTo>
                  <a:cubicBezTo>
                    <a:pt x="80" y="59"/>
                    <a:pt x="80" y="59"/>
                    <a:pt x="80" y="59"/>
                  </a:cubicBezTo>
                  <a:cubicBezTo>
                    <a:pt x="76" y="114"/>
                    <a:pt x="76" y="114"/>
                    <a:pt x="76" y="114"/>
                  </a:cubicBezTo>
                  <a:cubicBezTo>
                    <a:pt x="174" y="114"/>
                    <a:pt x="174" y="114"/>
                    <a:pt x="174" y="114"/>
                  </a:cubicBezTo>
                  <a:cubicBezTo>
                    <a:pt x="211" y="114"/>
                    <a:pt x="230" y="134"/>
                    <a:pt x="230" y="173"/>
                  </a:cubicBezTo>
                  <a:cubicBezTo>
                    <a:pt x="230" y="270"/>
                    <a:pt x="230" y="270"/>
                    <a:pt x="230" y="270"/>
                  </a:cubicBezTo>
                  <a:cubicBezTo>
                    <a:pt x="230" y="286"/>
                    <a:pt x="227" y="297"/>
                    <a:pt x="223" y="305"/>
                  </a:cubicBezTo>
                  <a:cubicBezTo>
                    <a:pt x="213" y="320"/>
                    <a:pt x="197" y="328"/>
                    <a:pt x="176" y="328"/>
                  </a:cubicBezTo>
                  <a:cubicBezTo>
                    <a:pt x="140" y="328"/>
                    <a:pt x="140" y="328"/>
                    <a:pt x="140" y="328"/>
                  </a:cubicBezTo>
                  <a:cubicBezTo>
                    <a:pt x="140" y="292"/>
                    <a:pt x="140" y="292"/>
                    <a:pt x="140" y="292"/>
                  </a:cubicBezTo>
                  <a:cubicBezTo>
                    <a:pt x="166" y="292"/>
                    <a:pt x="166" y="292"/>
                    <a:pt x="166" y="292"/>
                  </a:cubicBezTo>
                  <a:cubicBezTo>
                    <a:pt x="184" y="293"/>
                    <a:pt x="194" y="284"/>
                    <a:pt x="194" y="266"/>
                  </a:cubicBezTo>
                  <a:cubicBezTo>
                    <a:pt x="194" y="179"/>
                    <a:pt x="194" y="179"/>
                    <a:pt x="194" y="179"/>
                  </a:cubicBezTo>
                  <a:cubicBezTo>
                    <a:pt x="194" y="167"/>
                    <a:pt x="191" y="160"/>
                    <a:pt x="187" y="156"/>
                  </a:cubicBezTo>
                  <a:cubicBezTo>
                    <a:pt x="182" y="151"/>
                    <a:pt x="177" y="149"/>
                    <a:pt x="172" y="149"/>
                  </a:cubicBezTo>
                  <a:cubicBezTo>
                    <a:pt x="74" y="149"/>
                    <a:pt x="74" y="149"/>
                    <a:pt x="74" y="149"/>
                  </a:cubicBezTo>
                  <a:cubicBezTo>
                    <a:pt x="69" y="215"/>
                    <a:pt x="69" y="215"/>
                    <a:pt x="69" y="215"/>
                  </a:cubicBezTo>
                  <a:cubicBezTo>
                    <a:pt x="67" y="242"/>
                    <a:pt x="62" y="266"/>
                    <a:pt x="54" y="286"/>
                  </a:cubicBezTo>
                  <a:cubicBezTo>
                    <a:pt x="48" y="301"/>
                    <a:pt x="40" y="312"/>
                    <a:pt x="29" y="320"/>
                  </a:cubicBezTo>
                  <a:cubicBezTo>
                    <a:pt x="23" y="324"/>
                    <a:pt x="14" y="327"/>
                    <a:pt x="0" y="330"/>
                  </a:cubicBezTo>
                  <a:cubicBezTo>
                    <a:pt x="0" y="294"/>
                    <a:pt x="0" y="294"/>
                    <a:pt x="0" y="294"/>
                  </a:cubicBezTo>
                  <a:cubicBezTo>
                    <a:pt x="9" y="290"/>
                    <a:pt x="14" y="286"/>
                    <a:pt x="18" y="281"/>
                  </a:cubicBezTo>
                  <a:cubicBezTo>
                    <a:pt x="27" y="267"/>
                    <a:pt x="32" y="241"/>
                    <a:pt x="35" y="202"/>
                  </a:cubicBezTo>
                  <a:cubicBezTo>
                    <a:pt x="44" y="59"/>
                    <a:pt x="44" y="59"/>
                    <a:pt x="44" y="59"/>
                  </a:cubicBezTo>
                  <a:cubicBezTo>
                    <a:pt x="3" y="59"/>
                    <a:pt x="3" y="59"/>
                    <a:pt x="3" y="59"/>
                  </a:cubicBezTo>
                  <a:cubicBezTo>
                    <a:pt x="3" y="23"/>
                    <a:pt x="3" y="23"/>
                    <a:pt x="3" y="23"/>
                  </a:cubicBezTo>
                  <a:cubicBezTo>
                    <a:pt x="102" y="23"/>
                    <a:pt x="102" y="23"/>
                    <a:pt x="102" y="23"/>
                  </a:cubicBezTo>
                  <a:cubicBezTo>
                    <a:pt x="102" y="0"/>
                    <a:pt x="102" y="0"/>
                    <a:pt x="102" y="0"/>
                  </a:cubicBezTo>
                  <a:cubicBezTo>
                    <a:pt x="102" y="0"/>
                    <a:pt x="102" y="0"/>
                    <a:pt x="102" y="0"/>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14" name="Freeform 9">
              <a:extLst>
                <a:ext uri="{FF2B5EF4-FFF2-40B4-BE49-F238E27FC236}">
                  <a16:creationId xmlns:a16="http://schemas.microsoft.com/office/drawing/2014/main" id="{41151390-48EF-48C3-800F-9A71EBF3E82E}"/>
                </a:ext>
              </a:extLst>
            </p:cNvPr>
            <p:cNvSpPr/>
            <p:nvPr/>
          </p:nvSpPr>
          <p:spPr bwMode="auto">
            <a:xfrm>
              <a:off x="6853238" y="3127375"/>
              <a:ext cx="458788" cy="815975"/>
            </a:xfrm>
            <a:custGeom>
              <a:avLst/>
              <a:gdLst>
                <a:gd name="T0" fmla="*/ 0 w 289"/>
                <a:gd name="T1" fmla="*/ 0 h 514"/>
                <a:gd name="T2" fmla="*/ 289 w 289"/>
                <a:gd name="T3" fmla="*/ 0 h 514"/>
                <a:gd name="T4" fmla="*/ 289 w 289"/>
                <a:gd name="T5" fmla="*/ 66 h 514"/>
                <a:gd name="T6" fmla="*/ 179 w 289"/>
                <a:gd name="T7" fmla="*/ 66 h 514"/>
                <a:gd name="T8" fmla="*/ 179 w 289"/>
                <a:gd name="T9" fmla="*/ 514 h 514"/>
                <a:gd name="T10" fmla="*/ 111 w 289"/>
                <a:gd name="T11" fmla="*/ 514 h 514"/>
                <a:gd name="T12" fmla="*/ 111 w 289"/>
                <a:gd name="T13" fmla="*/ 66 h 514"/>
                <a:gd name="T14" fmla="*/ 0 w 289"/>
                <a:gd name="T15" fmla="*/ 66 h 514"/>
                <a:gd name="T16" fmla="*/ 0 w 289"/>
                <a:gd name="T17" fmla="*/ 0 h 514"/>
                <a:gd name="T18" fmla="*/ 0 w 289"/>
                <a:gd name="T19" fmla="*/ 0 h 514"/>
                <a:gd name="T20" fmla="*/ 0 w 289"/>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514">
                  <a:moveTo>
                    <a:pt x="0" y="0"/>
                  </a:moveTo>
                  <a:lnTo>
                    <a:pt x="289" y="0"/>
                  </a:lnTo>
                  <a:lnTo>
                    <a:pt x="289" y="66"/>
                  </a:lnTo>
                  <a:lnTo>
                    <a:pt x="179" y="66"/>
                  </a:lnTo>
                  <a:lnTo>
                    <a:pt x="179" y="514"/>
                  </a:lnTo>
                  <a:lnTo>
                    <a:pt x="111" y="514"/>
                  </a:lnTo>
                  <a:lnTo>
                    <a:pt x="111" y="66"/>
                  </a:lnTo>
                  <a:lnTo>
                    <a:pt x="0" y="66"/>
                  </a:lnTo>
                  <a:lnTo>
                    <a:pt x="0" y="0"/>
                  </a:lnTo>
                  <a:lnTo>
                    <a:pt x="0" y="0"/>
                  </a:lnTo>
                  <a:lnTo>
                    <a:pt x="0" y="0"/>
                  </a:lnTo>
                  <a:close/>
                </a:path>
              </a:pathLst>
            </a:custGeom>
            <a:solidFill>
              <a:srgbClr val="D6020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15" name="Freeform 10">
              <a:extLst>
                <a:ext uri="{FF2B5EF4-FFF2-40B4-BE49-F238E27FC236}">
                  <a16:creationId xmlns:a16="http://schemas.microsoft.com/office/drawing/2014/main" id="{B2076C6F-8375-4A16-8645-4F6DBA7449F8}"/>
                </a:ext>
              </a:extLst>
            </p:cNvPr>
            <p:cNvSpPr/>
            <p:nvPr/>
          </p:nvSpPr>
          <p:spPr bwMode="auto">
            <a:xfrm>
              <a:off x="6840538" y="3309938"/>
              <a:ext cx="104775" cy="630238"/>
            </a:xfrm>
            <a:custGeom>
              <a:avLst/>
              <a:gdLst>
                <a:gd name="T0" fmla="*/ 7 w 35"/>
                <a:gd name="T1" fmla="*/ 0 h 210"/>
                <a:gd name="T2" fmla="*/ 35 w 35"/>
                <a:gd name="T3" fmla="*/ 0 h 210"/>
                <a:gd name="T4" fmla="*/ 35 w 35"/>
                <a:gd name="T5" fmla="*/ 172 h 210"/>
                <a:gd name="T6" fmla="*/ 25 w 35"/>
                <a:gd name="T7" fmla="*/ 199 h 210"/>
                <a:gd name="T8" fmla="*/ 0 w 35"/>
                <a:gd name="T9" fmla="*/ 210 h 210"/>
                <a:gd name="T10" fmla="*/ 0 w 35"/>
                <a:gd name="T11" fmla="*/ 183 h 210"/>
                <a:gd name="T12" fmla="*/ 6 w 35"/>
                <a:gd name="T13" fmla="*/ 180 h 210"/>
                <a:gd name="T14" fmla="*/ 7 w 35"/>
                <a:gd name="T15" fmla="*/ 169 h 210"/>
                <a:gd name="T16" fmla="*/ 7 w 35"/>
                <a:gd name="T17" fmla="*/ 0 h 210"/>
                <a:gd name="T18" fmla="*/ 7 w 35"/>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0">
                  <a:moveTo>
                    <a:pt x="7" y="0"/>
                  </a:moveTo>
                  <a:cubicBezTo>
                    <a:pt x="35" y="0"/>
                    <a:pt x="35" y="0"/>
                    <a:pt x="35" y="0"/>
                  </a:cubicBezTo>
                  <a:cubicBezTo>
                    <a:pt x="35" y="172"/>
                    <a:pt x="35" y="172"/>
                    <a:pt x="35" y="172"/>
                  </a:cubicBezTo>
                  <a:cubicBezTo>
                    <a:pt x="35" y="183"/>
                    <a:pt x="31" y="192"/>
                    <a:pt x="25" y="199"/>
                  </a:cubicBezTo>
                  <a:cubicBezTo>
                    <a:pt x="18" y="206"/>
                    <a:pt x="10" y="209"/>
                    <a:pt x="0" y="210"/>
                  </a:cubicBezTo>
                  <a:cubicBezTo>
                    <a:pt x="0" y="183"/>
                    <a:pt x="0" y="183"/>
                    <a:pt x="0" y="183"/>
                  </a:cubicBezTo>
                  <a:cubicBezTo>
                    <a:pt x="3" y="182"/>
                    <a:pt x="5" y="181"/>
                    <a:pt x="6" y="180"/>
                  </a:cubicBezTo>
                  <a:cubicBezTo>
                    <a:pt x="6" y="179"/>
                    <a:pt x="6" y="176"/>
                    <a:pt x="7" y="169"/>
                  </a:cubicBezTo>
                  <a:cubicBezTo>
                    <a:pt x="7" y="0"/>
                    <a:pt x="7" y="0"/>
                    <a:pt x="7" y="0"/>
                  </a:cubicBezTo>
                  <a:cubicBezTo>
                    <a:pt x="7" y="0"/>
                    <a:pt x="7" y="0"/>
                    <a:pt x="7" y="0"/>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16" name="Freeform 11">
              <a:extLst>
                <a:ext uri="{FF2B5EF4-FFF2-40B4-BE49-F238E27FC236}">
                  <a16:creationId xmlns:a16="http://schemas.microsoft.com/office/drawing/2014/main" id="{98F434CB-29D8-41E4-884B-26ABC4B0BEA3}"/>
                </a:ext>
              </a:extLst>
            </p:cNvPr>
            <p:cNvSpPr/>
            <p:nvPr/>
          </p:nvSpPr>
          <p:spPr bwMode="auto">
            <a:xfrm>
              <a:off x="7219950" y="3309938"/>
              <a:ext cx="87313" cy="622300"/>
            </a:xfrm>
            <a:custGeom>
              <a:avLst/>
              <a:gdLst>
                <a:gd name="T0" fmla="*/ 0 w 55"/>
                <a:gd name="T1" fmla="*/ 0 h 392"/>
                <a:gd name="T2" fmla="*/ 55 w 55"/>
                <a:gd name="T3" fmla="*/ 0 h 392"/>
                <a:gd name="T4" fmla="*/ 55 w 55"/>
                <a:gd name="T5" fmla="*/ 392 h 392"/>
                <a:gd name="T6" fmla="*/ 0 w 55"/>
                <a:gd name="T7" fmla="*/ 392 h 392"/>
                <a:gd name="T8" fmla="*/ 0 w 55"/>
                <a:gd name="T9" fmla="*/ 0 h 392"/>
                <a:gd name="T10" fmla="*/ 0 w 55"/>
                <a:gd name="T11" fmla="*/ 0 h 392"/>
              </a:gdLst>
              <a:ahLst/>
              <a:cxnLst>
                <a:cxn ang="0">
                  <a:pos x="T0" y="T1"/>
                </a:cxn>
                <a:cxn ang="0">
                  <a:pos x="T2" y="T3"/>
                </a:cxn>
                <a:cxn ang="0">
                  <a:pos x="T4" y="T5"/>
                </a:cxn>
                <a:cxn ang="0">
                  <a:pos x="T6" y="T7"/>
                </a:cxn>
                <a:cxn ang="0">
                  <a:pos x="T8" y="T9"/>
                </a:cxn>
                <a:cxn ang="0">
                  <a:pos x="T10" y="T11"/>
                </a:cxn>
              </a:cxnLst>
              <a:rect l="0" t="0" r="r" b="b"/>
              <a:pathLst>
                <a:path w="55" h="392">
                  <a:moveTo>
                    <a:pt x="0" y="0"/>
                  </a:moveTo>
                  <a:lnTo>
                    <a:pt x="55" y="0"/>
                  </a:lnTo>
                  <a:lnTo>
                    <a:pt x="55" y="392"/>
                  </a:lnTo>
                  <a:lnTo>
                    <a:pt x="0" y="392"/>
                  </a:lnTo>
                  <a:lnTo>
                    <a:pt x="0" y="0"/>
                  </a:lnTo>
                  <a:lnTo>
                    <a:pt x="0" y="0"/>
                  </a:ln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17" name="Freeform 12">
              <a:extLst>
                <a:ext uri="{FF2B5EF4-FFF2-40B4-BE49-F238E27FC236}">
                  <a16:creationId xmlns:a16="http://schemas.microsoft.com/office/drawing/2014/main" id="{5FC86B11-9D2C-48FA-91F2-44B33A13B5A3}"/>
                </a:ext>
              </a:extLst>
            </p:cNvPr>
            <p:cNvSpPr>
              <a:spLocks noEditPoints="1"/>
            </p:cNvSpPr>
            <p:nvPr/>
          </p:nvSpPr>
          <p:spPr bwMode="auto">
            <a:xfrm>
              <a:off x="5680075" y="2954338"/>
              <a:ext cx="1071563" cy="395288"/>
            </a:xfrm>
            <a:custGeom>
              <a:avLst/>
              <a:gdLst>
                <a:gd name="T0" fmla="*/ 319 w 359"/>
                <a:gd name="T1" fmla="*/ 0 h 132"/>
                <a:gd name="T2" fmla="*/ 355 w 359"/>
                <a:gd name="T3" fmla="*/ 0 h 132"/>
                <a:gd name="T4" fmla="*/ 345 w 359"/>
                <a:gd name="T5" fmla="*/ 27 h 132"/>
                <a:gd name="T6" fmla="*/ 321 w 359"/>
                <a:gd name="T7" fmla="*/ 42 h 132"/>
                <a:gd name="T8" fmla="*/ 321 w 359"/>
                <a:gd name="T9" fmla="*/ 72 h 132"/>
                <a:gd name="T10" fmla="*/ 328 w 359"/>
                <a:gd name="T11" fmla="*/ 72 h 132"/>
                <a:gd name="T12" fmla="*/ 345 w 359"/>
                <a:gd name="T13" fmla="*/ 78 h 132"/>
                <a:gd name="T14" fmla="*/ 357 w 359"/>
                <a:gd name="T15" fmla="*/ 94 h 132"/>
                <a:gd name="T16" fmla="*/ 359 w 359"/>
                <a:gd name="T17" fmla="*/ 113 h 132"/>
                <a:gd name="T18" fmla="*/ 359 w 359"/>
                <a:gd name="T19" fmla="*/ 132 h 132"/>
                <a:gd name="T20" fmla="*/ 323 w 359"/>
                <a:gd name="T21" fmla="*/ 132 h 132"/>
                <a:gd name="T22" fmla="*/ 323 w 359"/>
                <a:gd name="T23" fmla="*/ 121 h 132"/>
                <a:gd name="T24" fmla="*/ 320 w 359"/>
                <a:gd name="T25" fmla="*/ 110 h 132"/>
                <a:gd name="T26" fmla="*/ 302 w 359"/>
                <a:gd name="T27" fmla="*/ 108 h 132"/>
                <a:gd name="T28" fmla="*/ 58 w 359"/>
                <a:gd name="T29" fmla="*/ 108 h 132"/>
                <a:gd name="T30" fmla="*/ 39 w 359"/>
                <a:gd name="T31" fmla="*/ 110 h 132"/>
                <a:gd name="T32" fmla="*/ 36 w 359"/>
                <a:gd name="T33" fmla="*/ 118 h 132"/>
                <a:gd name="T34" fmla="*/ 36 w 359"/>
                <a:gd name="T35" fmla="*/ 132 h 132"/>
                <a:gd name="T36" fmla="*/ 0 w 359"/>
                <a:gd name="T37" fmla="*/ 132 h 132"/>
                <a:gd name="T38" fmla="*/ 0 w 359"/>
                <a:gd name="T39" fmla="*/ 104 h 132"/>
                <a:gd name="T40" fmla="*/ 13 w 359"/>
                <a:gd name="T41" fmla="*/ 78 h 132"/>
                <a:gd name="T42" fmla="*/ 33 w 359"/>
                <a:gd name="T43" fmla="*/ 72 h 132"/>
                <a:gd name="T44" fmla="*/ 33 w 359"/>
                <a:gd name="T45" fmla="*/ 44 h 132"/>
                <a:gd name="T46" fmla="*/ 6 w 359"/>
                <a:gd name="T47" fmla="*/ 44 h 132"/>
                <a:gd name="T48" fmla="*/ 6 w 359"/>
                <a:gd name="T49" fmla="*/ 8 h 132"/>
                <a:gd name="T50" fmla="*/ 297 w 359"/>
                <a:gd name="T51" fmla="*/ 8 h 132"/>
                <a:gd name="T52" fmla="*/ 315 w 359"/>
                <a:gd name="T53" fmla="*/ 7 h 132"/>
                <a:gd name="T54" fmla="*/ 319 w 359"/>
                <a:gd name="T55" fmla="*/ 0 h 132"/>
                <a:gd name="T56" fmla="*/ 70 w 359"/>
                <a:gd name="T57" fmla="*/ 44 h 132"/>
                <a:gd name="T58" fmla="*/ 70 w 359"/>
                <a:gd name="T59" fmla="*/ 72 h 132"/>
                <a:gd name="T60" fmla="*/ 157 w 359"/>
                <a:gd name="T61" fmla="*/ 72 h 132"/>
                <a:gd name="T62" fmla="*/ 157 w 359"/>
                <a:gd name="T63" fmla="*/ 44 h 132"/>
                <a:gd name="T64" fmla="*/ 70 w 359"/>
                <a:gd name="T65" fmla="*/ 44 h 132"/>
                <a:gd name="T66" fmla="*/ 70 w 359"/>
                <a:gd name="T67" fmla="*/ 44 h 132"/>
                <a:gd name="T68" fmla="*/ 193 w 359"/>
                <a:gd name="T69" fmla="*/ 44 h 132"/>
                <a:gd name="T70" fmla="*/ 193 w 359"/>
                <a:gd name="T71" fmla="*/ 72 h 132"/>
                <a:gd name="T72" fmla="*/ 285 w 359"/>
                <a:gd name="T73" fmla="*/ 72 h 132"/>
                <a:gd name="T74" fmla="*/ 285 w 359"/>
                <a:gd name="T75" fmla="*/ 44 h 132"/>
                <a:gd name="T76" fmla="*/ 193 w 359"/>
                <a:gd name="T77" fmla="*/ 44 h 132"/>
                <a:gd name="T78" fmla="*/ 193 w 359"/>
                <a:gd name="T7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 h="132">
                  <a:moveTo>
                    <a:pt x="319" y="0"/>
                  </a:moveTo>
                  <a:cubicBezTo>
                    <a:pt x="355" y="0"/>
                    <a:pt x="355" y="0"/>
                    <a:pt x="355" y="0"/>
                  </a:cubicBezTo>
                  <a:cubicBezTo>
                    <a:pt x="354" y="11"/>
                    <a:pt x="351" y="20"/>
                    <a:pt x="345" y="27"/>
                  </a:cubicBezTo>
                  <a:cubicBezTo>
                    <a:pt x="340" y="34"/>
                    <a:pt x="332" y="39"/>
                    <a:pt x="321" y="42"/>
                  </a:cubicBezTo>
                  <a:cubicBezTo>
                    <a:pt x="321" y="72"/>
                    <a:pt x="321" y="72"/>
                    <a:pt x="321" y="72"/>
                  </a:cubicBezTo>
                  <a:cubicBezTo>
                    <a:pt x="328" y="72"/>
                    <a:pt x="328" y="72"/>
                    <a:pt x="328" y="72"/>
                  </a:cubicBezTo>
                  <a:cubicBezTo>
                    <a:pt x="333" y="72"/>
                    <a:pt x="338" y="74"/>
                    <a:pt x="345" y="78"/>
                  </a:cubicBezTo>
                  <a:cubicBezTo>
                    <a:pt x="351" y="81"/>
                    <a:pt x="355" y="87"/>
                    <a:pt x="357" y="94"/>
                  </a:cubicBezTo>
                  <a:cubicBezTo>
                    <a:pt x="358" y="97"/>
                    <a:pt x="359" y="103"/>
                    <a:pt x="359" y="113"/>
                  </a:cubicBezTo>
                  <a:cubicBezTo>
                    <a:pt x="359" y="119"/>
                    <a:pt x="359" y="125"/>
                    <a:pt x="359" y="132"/>
                  </a:cubicBezTo>
                  <a:cubicBezTo>
                    <a:pt x="323" y="132"/>
                    <a:pt x="323" y="132"/>
                    <a:pt x="323" y="132"/>
                  </a:cubicBezTo>
                  <a:cubicBezTo>
                    <a:pt x="323" y="121"/>
                    <a:pt x="323" y="121"/>
                    <a:pt x="323" y="121"/>
                  </a:cubicBezTo>
                  <a:cubicBezTo>
                    <a:pt x="323" y="115"/>
                    <a:pt x="322" y="112"/>
                    <a:pt x="320" y="110"/>
                  </a:cubicBezTo>
                  <a:cubicBezTo>
                    <a:pt x="318" y="108"/>
                    <a:pt x="312" y="108"/>
                    <a:pt x="302" y="108"/>
                  </a:cubicBezTo>
                  <a:cubicBezTo>
                    <a:pt x="58" y="108"/>
                    <a:pt x="58" y="108"/>
                    <a:pt x="58" y="108"/>
                  </a:cubicBezTo>
                  <a:cubicBezTo>
                    <a:pt x="47" y="108"/>
                    <a:pt x="41" y="108"/>
                    <a:pt x="39" y="110"/>
                  </a:cubicBezTo>
                  <a:cubicBezTo>
                    <a:pt x="37" y="112"/>
                    <a:pt x="36" y="114"/>
                    <a:pt x="36" y="118"/>
                  </a:cubicBezTo>
                  <a:cubicBezTo>
                    <a:pt x="36" y="132"/>
                    <a:pt x="36" y="132"/>
                    <a:pt x="36" y="132"/>
                  </a:cubicBezTo>
                  <a:cubicBezTo>
                    <a:pt x="0" y="132"/>
                    <a:pt x="0" y="132"/>
                    <a:pt x="0" y="132"/>
                  </a:cubicBezTo>
                  <a:cubicBezTo>
                    <a:pt x="0" y="104"/>
                    <a:pt x="0" y="104"/>
                    <a:pt x="0" y="104"/>
                  </a:cubicBezTo>
                  <a:cubicBezTo>
                    <a:pt x="0" y="93"/>
                    <a:pt x="5" y="84"/>
                    <a:pt x="13" y="78"/>
                  </a:cubicBezTo>
                  <a:cubicBezTo>
                    <a:pt x="19" y="74"/>
                    <a:pt x="26" y="72"/>
                    <a:pt x="33" y="72"/>
                  </a:cubicBezTo>
                  <a:cubicBezTo>
                    <a:pt x="33" y="44"/>
                    <a:pt x="33" y="44"/>
                    <a:pt x="33" y="44"/>
                  </a:cubicBezTo>
                  <a:cubicBezTo>
                    <a:pt x="6" y="44"/>
                    <a:pt x="6" y="44"/>
                    <a:pt x="6" y="44"/>
                  </a:cubicBezTo>
                  <a:cubicBezTo>
                    <a:pt x="6" y="8"/>
                    <a:pt x="6" y="8"/>
                    <a:pt x="6" y="8"/>
                  </a:cubicBezTo>
                  <a:cubicBezTo>
                    <a:pt x="297" y="8"/>
                    <a:pt x="297" y="8"/>
                    <a:pt x="297" y="8"/>
                  </a:cubicBezTo>
                  <a:cubicBezTo>
                    <a:pt x="308" y="8"/>
                    <a:pt x="314" y="8"/>
                    <a:pt x="315" y="7"/>
                  </a:cubicBezTo>
                  <a:cubicBezTo>
                    <a:pt x="317" y="6"/>
                    <a:pt x="318" y="3"/>
                    <a:pt x="319" y="0"/>
                  </a:cubicBezTo>
                  <a:close/>
                  <a:moveTo>
                    <a:pt x="70" y="44"/>
                  </a:moveTo>
                  <a:cubicBezTo>
                    <a:pt x="70" y="72"/>
                    <a:pt x="70" y="72"/>
                    <a:pt x="70" y="72"/>
                  </a:cubicBezTo>
                  <a:cubicBezTo>
                    <a:pt x="157" y="72"/>
                    <a:pt x="157" y="72"/>
                    <a:pt x="157" y="72"/>
                  </a:cubicBezTo>
                  <a:cubicBezTo>
                    <a:pt x="157" y="44"/>
                    <a:pt x="157" y="44"/>
                    <a:pt x="157" y="44"/>
                  </a:cubicBezTo>
                  <a:cubicBezTo>
                    <a:pt x="70" y="44"/>
                    <a:pt x="70" y="44"/>
                    <a:pt x="70" y="44"/>
                  </a:cubicBezTo>
                  <a:cubicBezTo>
                    <a:pt x="70" y="44"/>
                    <a:pt x="70" y="44"/>
                    <a:pt x="70" y="44"/>
                  </a:cubicBezTo>
                  <a:close/>
                  <a:moveTo>
                    <a:pt x="193" y="44"/>
                  </a:moveTo>
                  <a:cubicBezTo>
                    <a:pt x="193" y="72"/>
                    <a:pt x="193" y="72"/>
                    <a:pt x="193" y="72"/>
                  </a:cubicBezTo>
                  <a:cubicBezTo>
                    <a:pt x="285" y="72"/>
                    <a:pt x="285" y="72"/>
                    <a:pt x="285" y="72"/>
                  </a:cubicBezTo>
                  <a:cubicBezTo>
                    <a:pt x="285" y="44"/>
                    <a:pt x="285" y="44"/>
                    <a:pt x="285" y="44"/>
                  </a:cubicBezTo>
                  <a:cubicBezTo>
                    <a:pt x="193" y="44"/>
                    <a:pt x="193" y="44"/>
                    <a:pt x="193" y="44"/>
                  </a:cubicBezTo>
                  <a:cubicBezTo>
                    <a:pt x="193" y="44"/>
                    <a:pt x="193" y="44"/>
                    <a:pt x="193" y="44"/>
                  </a:cubicBezTo>
                  <a:close/>
                </a:path>
              </a:pathLst>
            </a:custGeom>
            <a:solidFill>
              <a:srgbClr val="D6020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18" name="Freeform 13">
              <a:extLst>
                <a:ext uri="{FF2B5EF4-FFF2-40B4-BE49-F238E27FC236}">
                  <a16:creationId xmlns:a16="http://schemas.microsoft.com/office/drawing/2014/main" id="{74D8E718-9BE3-4D4E-A30E-F47B9BBBF1D2}"/>
                </a:ext>
              </a:extLst>
            </p:cNvPr>
            <p:cNvSpPr/>
            <p:nvPr/>
          </p:nvSpPr>
          <p:spPr bwMode="auto">
            <a:xfrm>
              <a:off x="4884738" y="2959100"/>
              <a:ext cx="669925" cy="511175"/>
            </a:xfrm>
            <a:custGeom>
              <a:avLst/>
              <a:gdLst>
                <a:gd name="T0" fmla="*/ 94 w 224"/>
                <a:gd name="T1" fmla="*/ 0 h 170"/>
                <a:gd name="T2" fmla="*/ 130 w 224"/>
                <a:gd name="T3" fmla="*/ 0 h 170"/>
                <a:gd name="T4" fmla="*/ 130 w 224"/>
                <a:gd name="T5" fmla="*/ 18 h 170"/>
                <a:gd name="T6" fmla="*/ 224 w 224"/>
                <a:gd name="T7" fmla="*/ 18 h 170"/>
                <a:gd name="T8" fmla="*/ 224 w 224"/>
                <a:gd name="T9" fmla="*/ 54 h 170"/>
                <a:gd name="T10" fmla="*/ 130 w 224"/>
                <a:gd name="T11" fmla="*/ 54 h 170"/>
                <a:gd name="T12" fmla="*/ 130 w 224"/>
                <a:gd name="T13" fmla="*/ 75 h 170"/>
                <a:gd name="T14" fmla="*/ 186 w 224"/>
                <a:gd name="T15" fmla="*/ 75 h 170"/>
                <a:gd name="T16" fmla="*/ 215 w 224"/>
                <a:gd name="T17" fmla="*/ 84 h 170"/>
                <a:gd name="T18" fmla="*/ 224 w 224"/>
                <a:gd name="T19" fmla="*/ 105 h 170"/>
                <a:gd name="T20" fmla="*/ 224 w 224"/>
                <a:gd name="T21" fmla="*/ 170 h 170"/>
                <a:gd name="T22" fmla="*/ 189 w 224"/>
                <a:gd name="T23" fmla="*/ 170 h 170"/>
                <a:gd name="T24" fmla="*/ 189 w 224"/>
                <a:gd name="T25" fmla="*/ 127 h 170"/>
                <a:gd name="T26" fmla="*/ 185 w 224"/>
                <a:gd name="T27" fmla="*/ 114 h 170"/>
                <a:gd name="T28" fmla="*/ 171 w 224"/>
                <a:gd name="T29" fmla="*/ 110 h 170"/>
                <a:gd name="T30" fmla="*/ 0 w 224"/>
                <a:gd name="T31" fmla="*/ 110 h 170"/>
                <a:gd name="T32" fmla="*/ 0 w 224"/>
                <a:gd name="T33" fmla="*/ 75 h 170"/>
                <a:gd name="T34" fmla="*/ 94 w 224"/>
                <a:gd name="T35" fmla="*/ 75 h 170"/>
                <a:gd name="T36" fmla="*/ 94 w 224"/>
                <a:gd name="T37" fmla="*/ 54 h 170"/>
                <a:gd name="T38" fmla="*/ 0 w 224"/>
                <a:gd name="T39" fmla="*/ 54 h 170"/>
                <a:gd name="T40" fmla="*/ 0 w 224"/>
                <a:gd name="T41" fmla="*/ 18 h 170"/>
                <a:gd name="T42" fmla="*/ 94 w 224"/>
                <a:gd name="T43" fmla="*/ 18 h 170"/>
                <a:gd name="T44" fmla="*/ 94 w 224"/>
                <a:gd name="T45" fmla="*/ 0 h 170"/>
                <a:gd name="T46" fmla="*/ 94 w 224"/>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170">
                  <a:moveTo>
                    <a:pt x="94" y="0"/>
                  </a:moveTo>
                  <a:cubicBezTo>
                    <a:pt x="130" y="0"/>
                    <a:pt x="130" y="0"/>
                    <a:pt x="130" y="0"/>
                  </a:cubicBezTo>
                  <a:cubicBezTo>
                    <a:pt x="130" y="18"/>
                    <a:pt x="130" y="18"/>
                    <a:pt x="130" y="18"/>
                  </a:cubicBezTo>
                  <a:cubicBezTo>
                    <a:pt x="224" y="18"/>
                    <a:pt x="224" y="18"/>
                    <a:pt x="224" y="18"/>
                  </a:cubicBezTo>
                  <a:cubicBezTo>
                    <a:pt x="224" y="54"/>
                    <a:pt x="224" y="54"/>
                    <a:pt x="224" y="54"/>
                  </a:cubicBezTo>
                  <a:cubicBezTo>
                    <a:pt x="130" y="54"/>
                    <a:pt x="130" y="54"/>
                    <a:pt x="130" y="54"/>
                  </a:cubicBezTo>
                  <a:cubicBezTo>
                    <a:pt x="130" y="75"/>
                    <a:pt x="130" y="75"/>
                    <a:pt x="130" y="75"/>
                  </a:cubicBezTo>
                  <a:cubicBezTo>
                    <a:pt x="186" y="75"/>
                    <a:pt x="186" y="75"/>
                    <a:pt x="186" y="75"/>
                  </a:cubicBezTo>
                  <a:cubicBezTo>
                    <a:pt x="199" y="75"/>
                    <a:pt x="208" y="78"/>
                    <a:pt x="215" y="84"/>
                  </a:cubicBezTo>
                  <a:cubicBezTo>
                    <a:pt x="221" y="90"/>
                    <a:pt x="224" y="97"/>
                    <a:pt x="224" y="105"/>
                  </a:cubicBezTo>
                  <a:cubicBezTo>
                    <a:pt x="224" y="170"/>
                    <a:pt x="224" y="170"/>
                    <a:pt x="224" y="170"/>
                  </a:cubicBezTo>
                  <a:cubicBezTo>
                    <a:pt x="189" y="170"/>
                    <a:pt x="189" y="170"/>
                    <a:pt x="189" y="170"/>
                  </a:cubicBezTo>
                  <a:cubicBezTo>
                    <a:pt x="189" y="155"/>
                    <a:pt x="189" y="141"/>
                    <a:pt x="189" y="127"/>
                  </a:cubicBezTo>
                  <a:cubicBezTo>
                    <a:pt x="189" y="121"/>
                    <a:pt x="188" y="116"/>
                    <a:pt x="185" y="114"/>
                  </a:cubicBezTo>
                  <a:cubicBezTo>
                    <a:pt x="183" y="111"/>
                    <a:pt x="178" y="110"/>
                    <a:pt x="171" y="110"/>
                  </a:cubicBezTo>
                  <a:cubicBezTo>
                    <a:pt x="0" y="110"/>
                    <a:pt x="0" y="110"/>
                    <a:pt x="0" y="110"/>
                  </a:cubicBezTo>
                  <a:cubicBezTo>
                    <a:pt x="0" y="75"/>
                    <a:pt x="0" y="75"/>
                    <a:pt x="0" y="75"/>
                  </a:cubicBezTo>
                  <a:cubicBezTo>
                    <a:pt x="94" y="75"/>
                    <a:pt x="94" y="75"/>
                    <a:pt x="94" y="75"/>
                  </a:cubicBezTo>
                  <a:cubicBezTo>
                    <a:pt x="94" y="54"/>
                    <a:pt x="94" y="54"/>
                    <a:pt x="94" y="54"/>
                  </a:cubicBezTo>
                  <a:cubicBezTo>
                    <a:pt x="0" y="54"/>
                    <a:pt x="0" y="54"/>
                    <a:pt x="0" y="54"/>
                  </a:cubicBezTo>
                  <a:cubicBezTo>
                    <a:pt x="0" y="18"/>
                    <a:pt x="0" y="18"/>
                    <a:pt x="0" y="18"/>
                  </a:cubicBezTo>
                  <a:cubicBezTo>
                    <a:pt x="94" y="18"/>
                    <a:pt x="94" y="18"/>
                    <a:pt x="94" y="18"/>
                  </a:cubicBezTo>
                  <a:cubicBezTo>
                    <a:pt x="94" y="0"/>
                    <a:pt x="94" y="0"/>
                    <a:pt x="94" y="0"/>
                  </a:cubicBezTo>
                  <a:cubicBezTo>
                    <a:pt x="94" y="0"/>
                    <a:pt x="94" y="0"/>
                    <a:pt x="94" y="0"/>
                  </a:cubicBezTo>
                  <a:close/>
                </a:path>
              </a:pathLst>
            </a:custGeom>
            <a:solidFill>
              <a:srgbClr val="D6020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19" name="Freeform 14">
              <a:extLst>
                <a:ext uri="{FF2B5EF4-FFF2-40B4-BE49-F238E27FC236}">
                  <a16:creationId xmlns:a16="http://schemas.microsoft.com/office/drawing/2014/main" id="{57C68885-02FB-4A1A-9F13-C8D7CA50079B}"/>
                </a:ext>
              </a:extLst>
            </p:cNvPr>
            <p:cNvSpPr/>
            <p:nvPr/>
          </p:nvSpPr>
          <p:spPr bwMode="auto">
            <a:xfrm>
              <a:off x="4494213" y="2965450"/>
              <a:ext cx="236538" cy="107950"/>
            </a:xfrm>
            <a:custGeom>
              <a:avLst/>
              <a:gdLst>
                <a:gd name="T0" fmla="*/ 0 w 149"/>
                <a:gd name="T1" fmla="*/ 0 h 68"/>
                <a:gd name="T2" fmla="*/ 149 w 149"/>
                <a:gd name="T3" fmla="*/ 0 h 68"/>
                <a:gd name="T4" fmla="*/ 149 w 149"/>
                <a:gd name="T5" fmla="*/ 68 h 68"/>
                <a:gd name="T6" fmla="*/ 0 w 149"/>
                <a:gd name="T7" fmla="*/ 68 h 68"/>
                <a:gd name="T8" fmla="*/ 0 w 149"/>
                <a:gd name="T9" fmla="*/ 0 h 68"/>
                <a:gd name="T10" fmla="*/ 0 w 149"/>
                <a:gd name="T11" fmla="*/ 0 h 68"/>
              </a:gdLst>
              <a:ahLst/>
              <a:cxnLst>
                <a:cxn ang="0">
                  <a:pos x="T0" y="T1"/>
                </a:cxn>
                <a:cxn ang="0">
                  <a:pos x="T2" y="T3"/>
                </a:cxn>
                <a:cxn ang="0">
                  <a:pos x="T4" y="T5"/>
                </a:cxn>
                <a:cxn ang="0">
                  <a:pos x="T6" y="T7"/>
                </a:cxn>
                <a:cxn ang="0">
                  <a:pos x="T8" y="T9"/>
                </a:cxn>
                <a:cxn ang="0">
                  <a:pos x="T10" y="T11"/>
                </a:cxn>
              </a:cxnLst>
              <a:rect l="0" t="0" r="r" b="b"/>
              <a:pathLst>
                <a:path w="149" h="68">
                  <a:moveTo>
                    <a:pt x="0" y="0"/>
                  </a:moveTo>
                  <a:lnTo>
                    <a:pt x="149" y="0"/>
                  </a:lnTo>
                  <a:lnTo>
                    <a:pt x="149" y="68"/>
                  </a:lnTo>
                  <a:lnTo>
                    <a:pt x="0" y="68"/>
                  </a:lnTo>
                  <a:lnTo>
                    <a:pt x="0" y="0"/>
                  </a:lnTo>
                  <a:lnTo>
                    <a:pt x="0" y="0"/>
                  </a:lnTo>
                  <a:close/>
                </a:path>
              </a:pathLst>
            </a:custGeom>
            <a:solidFill>
              <a:srgbClr val="D6020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20" name="Freeform 15">
              <a:extLst>
                <a:ext uri="{FF2B5EF4-FFF2-40B4-BE49-F238E27FC236}">
                  <a16:creationId xmlns:a16="http://schemas.microsoft.com/office/drawing/2014/main" id="{786413FF-2C47-486A-B012-73C0EA864878}"/>
                </a:ext>
              </a:extLst>
            </p:cNvPr>
            <p:cNvSpPr>
              <a:spLocks noEditPoints="1"/>
            </p:cNvSpPr>
            <p:nvPr/>
          </p:nvSpPr>
          <p:spPr bwMode="auto">
            <a:xfrm>
              <a:off x="4494213" y="3224213"/>
              <a:ext cx="2254250" cy="719138"/>
            </a:xfrm>
            <a:custGeom>
              <a:avLst/>
              <a:gdLst>
                <a:gd name="T0" fmla="*/ 27 w 755"/>
                <a:gd name="T1" fmla="*/ 0 h 240"/>
                <a:gd name="T2" fmla="*/ 69 w 755"/>
                <a:gd name="T3" fmla="*/ 16 h 240"/>
                <a:gd name="T4" fmla="*/ 74 w 755"/>
                <a:gd name="T5" fmla="*/ 187 h 240"/>
                <a:gd name="T6" fmla="*/ 89 w 755"/>
                <a:gd name="T7" fmla="*/ 204 h 240"/>
                <a:gd name="T8" fmla="*/ 108 w 755"/>
                <a:gd name="T9" fmla="*/ 204 h 240"/>
                <a:gd name="T10" fmla="*/ 132 w 755"/>
                <a:gd name="T11" fmla="*/ 203 h 240"/>
                <a:gd name="T12" fmla="*/ 151 w 755"/>
                <a:gd name="T13" fmla="*/ 198 h 240"/>
                <a:gd name="T14" fmla="*/ 168 w 755"/>
                <a:gd name="T15" fmla="*/ 188 h 240"/>
                <a:gd name="T16" fmla="*/ 193 w 755"/>
                <a:gd name="T17" fmla="*/ 165 h 240"/>
                <a:gd name="T18" fmla="*/ 130 w 755"/>
                <a:gd name="T19" fmla="*/ 129 h 240"/>
                <a:gd name="T20" fmla="*/ 221 w 755"/>
                <a:gd name="T21" fmla="*/ 80 h 240"/>
                <a:gd name="T22" fmla="*/ 260 w 755"/>
                <a:gd name="T23" fmla="*/ 41 h 240"/>
                <a:gd name="T24" fmla="*/ 355 w 755"/>
                <a:gd name="T25" fmla="*/ 129 h 240"/>
                <a:gd name="T26" fmla="*/ 289 w 755"/>
                <a:gd name="T27" fmla="*/ 165 h 240"/>
                <a:gd name="T28" fmla="*/ 353 w 755"/>
                <a:gd name="T29" fmla="*/ 203 h 240"/>
                <a:gd name="T30" fmla="*/ 396 w 755"/>
                <a:gd name="T31" fmla="*/ 203 h 240"/>
                <a:gd name="T32" fmla="*/ 413 w 755"/>
                <a:gd name="T33" fmla="*/ 192 h 240"/>
                <a:gd name="T34" fmla="*/ 438 w 755"/>
                <a:gd name="T35" fmla="*/ 108 h 240"/>
                <a:gd name="T36" fmla="*/ 396 w 755"/>
                <a:gd name="T37" fmla="*/ 87 h 240"/>
                <a:gd name="T38" fmla="*/ 449 w 755"/>
                <a:gd name="T39" fmla="*/ 52 h 240"/>
                <a:gd name="T40" fmla="*/ 489 w 755"/>
                <a:gd name="T41" fmla="*/ 37 h 240"/>
                <a:gd name="T42" fmla="*/ 755 w 755"/>
                <a:gd name="T43" fmla="*/ 52 h 240"/>
                <a:gd name="T44" fmla="*/ 478 w 755"/>
                <a:gd name="T45" fmla="*/ 87 h 240"/>
                <a:gd name="T46" fmla="*/ 704 w 755"/>
                <a:gd name="T47" fmla="*/ 106 h 240"/>
                <a:gd name="T48" fmla="*/ 750 w 755"/>
                <a:gd name="T49" fmla="*/ 133 h 240"/>
                <a:gd name="T50" fmla="*/ 699 w 755"/>
                <a:gd name="T51" fmla="*/ 178 h 240"/>
                <a:gd name="T52" fmla="*/ 692 w 755"/>
                <a:gd name="T53" fmla="*/ 203 h 240"/>
                <a:gd name="T54" fmla="*/ 753 w 755"/>
                <a:gd name="T55" fmla="*/ 239 h 240"/>
                <a:gd name="T56" fmla="*/ 624 w 755"/>
                <a:gd name="T57" fmla="*/ 224 h 240"/>
                <a:gd name="T58" fmla="*/ 525 w 755"/>
                <a:gd name="T59" fmla="*/ 230 h 240"/>
                <a:gd name="T60" fmla="*/ 459 w 755"/>
                <a:gd name="T61" fmla="*/ 206 h 240"/>
                <a:gd name="T62" fmla="*/ 483 w 755"/>
                <a:gd name="T63" fmla="*/ 142 h 240"/>
                <a:gd name="T64" fmla="*/ 442 w 755"/>
                <a:gd name="T65" fmla="*/ 213 h 240"/>
                <a:gd name="T66" fmla="*/ 396 w 755"/>
                <a:gd name="T67" fmla="*/ 239 h 240"/>
                <a:gd name="T68" fmla="*/ 395 w 755"/>
                <a:gd name="T69" fmla="*/ 239 h 240"/>
                <a:gd name="T70" fmla="*/ 394 w 755"/>
                <a:gd name="T71" fmla="*/ 239 h 240"/>
                <a:gd name="T72" fmla="*/ 355 w 755"/>
                <a:gd name="T73" fmla="*/ 240 h 240"/>
                <a:gd name="T74" fmla="*/ 353 w 755"/>
                <a:gd name="T75" fmla="*/ 239 h 240"/>
                <a:gd name="T76" fmla="*/ 325 w 755"/>
                <a:gd name="T77" fmla="*/ 232 h 240"/>
                <a:gd name="T78" fmla="*/ 246 w 755"/>
                <a:gd name="T79" fmla="*/ 165 h 240"/>
                <a:gd name="T80" fmla="*/ 208 w 755"/>
                <a:gd name="T81" fmla="*/ 202 h 240"/>
                <a:gd name="T82" fmla="*/ 128 w 755"/>
                <a:gd name="T83" fmla="*/ 239 h 240"/>
                <a:gd name="T84" fmla="*/ 127 w 755"/>
                <a:gd name="T85" fmla="*/ 240 h 240"/>
                <a:gd name="T86" fmla="*/ 127 w 755"/>
                <a:gd name="T87" fmla="*/ 240 h 240"/>
                <a:gd name="T88" fmla="*/ 79 w 755"/>
                <a:gd name="T89" fmla="*/ 239 h 240"/>
                <a:gd name="T90" fmla="*/ 38 w 755"/>
                <a:gd name="T91" fmla="*/ 204 h 240"/>
                <a:gd name="T92" fmla="*/ 35 w 755"/>
                <a:gd name="T93" fmla="*/ 39 h 240"/>
                <a:gd name="T94" fmla="*/ 0 w 755"/>
                <a:gd name="T95" fmla="*/ 36 h 240"/>
                <a:gd name="T96" fmla="*/ 0 w 755"/>
                <a:gd name="T97" fmla="*/ 0 h 240"/>
                <a:gd name="T98" fmla="*/ 599 w 755"/>
                <a:gd name="T99" fmla="*/ 178 h 240"/>
                <a:gd name="T100" fmla="*/ 542 w 755"/>
                <a:gd name="T101" fmla="*/ 14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240">
                  <a:moveTo>
                    <a:pt x="0" y="0"/>
                  </a:moveTo>
                  <a:cubicBezTo>
                    <a:pt x="27" y="0"/>
                    <a:pt x="27" y="0"/>
                    <a:pt x="27" y="0"/>
                  </a:cubicBezTo>
                  <a:cubicBezTo>
                    <a:pt x="43" y="0"/>
                    <a:pt x="53" y="2"/>
                    <a:pt x="58" y="5"/>
                  </a:cubicBezTo>
                  <a:cubicBezTo>
                    <a:pt x="63" y="9"/>
                    <a:pt x="67" y="12"/>
                    <a:pt x="69" y="16"/>
                  </a:cubicBezTo>
                  <a:cubicBezTo>
                    <a:pt x="72" y="21"/>
                    <a:pt x="74" y="29"/>
                    <a:pt x="74" y="39"/>
                  </a:cubicBezTo>
                  <a:cubicBezTo>
                    <a:pt x="74" y="187"/>
                    <a:pt x="74" y="187"/>
                    <a:pt x="74" y="187"/>
                  </a:cubicBezTo>
                  <a:cubicBezTo>
                    <a:pt x="74" y="194"/>
                    <a:pt x="75" y="199"/>
                    <a:pt x="76" y="201"/>
                  </a:cubicBezTo>
                  <a:cubicBezTo>
                    <a:pt x="78" y="203"/>
                    <a:pt x="82" y="204"/>
                    <a:pt x="89" y="204"/>
                  </a:cubicBezTo>
                  <a:cubicBezTo>
                    <a:pt x="108" y="204"/>
                    <a:pt x="108" y="204"/>
                    <a:pt x="108" y="204"/>
                  </a:cubicBezTo>
                  <a:cubicBezTo>
                    <a:pt x="108" y="204"/>
                    <a:pt x="108" y="204"/>
                    <a:pt x="108" y="204"/>
                  </a:cubicBezTo>
                  <a:cubicBezTo>
                    <a:pt x="131" y="204"/>
                    <a:pt x="131" y="204"/>
                    <a:pt x="131" y="204"/>
                  </a:cubicBezTo>
                  <a:cubicBezTo>
                    <a:pt x="132" y="203"/>
                    <a:pt x="132" y="203"/>
                    <a:pt x="132" y="203"/>
                  </a:cubicBezTo>
                  <a:cubicBezTo>
                    <a:pt x="134" y="203"/>
                    <a:pt x="134" y="203"/>
                    <a:pt x="134" y="203"/>
                  </a:cubicBezTo>
                  <a:cubicBezTo>
                    <a:pt x="139" y="202"/>
                    <a:pt x="145" y="200"/>
                    <a:pt x="151" y="198"/>
                  </a:cubicBezTo>
                  <a:cubicBezTo>
                    <a:pt x="157" y="195"/>
                    <a:pt x="163" y="192"/>
                    <a:pt x="167" y="190"/>
                  </a:cubicBezTo>
                  <a:cubicBezTo>
                    <a:pt x="168" y="188"/>
                    <a:pt x="168" y="188"/>
                    <a:pt x="168" y="188"/>
                  </a:cubicBezTo>
                  <a:cubicBezTo>
                    <a:pt x="179" y="179"/>
                    <a:pt x="179" y="179"/>
                    <a:pt x="179" y="179"/>
                  </a:cubicBezTo>
                  <a:cubicBezTo>
                    <a:pt x="183" y="175"/>
                    <a:pt x="188" y="170"/>
                    <a:pt x="193" y="165"/>
                  </a:cubicBezTo>
                  <a:cubicBezTo>
                    <a:pt x="130" y="165"/>
                    <a:pt x="130" y="165"/>
                    <a:pt x="130" y="165"/>
                  </a:cubicBezTo>
                  <a:cubicBezTo>
                    <a:pt x="130" y="129"/>
                    <a:pt x="130" y="129"/>
                    <a:pt x="130" y="129"/>
                  </a:cubicBezTo>
                  <a:cubicBezTo>
                    <a:pt x="211" y="129"/>
                    <a:pt x="211" y="129"/>
                    <a:pt x="211" y="129"/>
                  </a:cubicBezTo>
                  <a:cubicBezTo>
                    <a:pt x="216" y="110"/>
                    <a:pt x="220" y="94"/>
                    <a:pt x="221" y="80"/>
                  </a:cubicBezTo>
                  <a:cubicBezTo>
                    <a:pt x="222" y="76"/>
                    <a:pt x="223" y="63"/>
                    <a:pt x="225" y="41"/>
                  </a:cubicBezTo>
                  <a:cubicBezTo>
                    <a:pt x="260" y="41"/>
                    <a:pt x="260" y="41"/>
                    <a:pt x="260" y="41"/>
                  </a:cubicBezTo>
                  <a:cubicBezTo>
                    <a:pt x="257" y="80"/>
                    <a:pt x="253" y="110"/>
                    <a:pt x="248" y="129"/>
                  </a:cubicBezTo>
                  <a:cubicBezTo>
                    <a:pt x="355" y="129"/>
                    <a:pt x="355" y="129"/>
                    <a:pt x="355" y="129"/>
                  </a:cubicBezTo>
                  <a:cubicBezTo>
                    <a:pt x="355" y="165"/>
                    <a:pt x="355" y="165"/>
                    <a:pt x="355" y="165"/>
                  </a:cubicBezTo>
                  <a:cubicBezTo>
                    <a:pt x="289" y="165"/>
                    <a:pt x="289" y="165"/>
                    <a:pt x="289" y="165"/>
                  </a:cubicBezTo>
                  <a:cubicBezTo>
                    <a:pt x="299" y="177"/>
                    <a:pt x="310" y="186"/>
                    <a:pt x="322" y="192"/>
                  </a:cubicBezTo>
                  <a:cubicBezTo>
                    <a:pt x="353" y="203"/>
                    <a:pt x="353" y="203"/>
                    <a:pt x="353" y="203"/>
                  </a:cubicBezTo>
                  <a:cubicBezTo>
                    <a:pt x="374" y="204"/>
                    <a:pt x="374" y="204"/>
                    <a:pt x="374" y="204"/>
                  </a:cubicBezTo>
                  <a:cubicBezTo>
                    <a:pt x="396" y="203"/>
                    <a:pt x="396" y="203"/>
                    <a:pt x="396" y="203"/>
                  </a:cubicBezTo>
                  <a:cubicBezTo>
                    <a:pt x="404" y="199"/>
                    <a:pt x="404" y="199"/>
                    <a:pt x="404" y="199"/>
                  </a:cubicBezTo>
                  <a:cubicBezTo>
                    <a:pt x="407" y="197"/>
                    <a:pt x="410" y="194"/>
                    <a:pt x="413" y="192"/>
                  </a:cubicBezTo>
                  <a:cubicBezTo>
                    <a:pt x="420" y="182"/>
                    <a:pt x="426" y="167"/>
                    <a:pt x="430" y="147"/>
                  </a:cubicBezTo>
                  <a:cubicBezTo>
                    <a:pt x="431" y="145"/>
                    <a:pt x="433" y="132"/>
                    <a:pt x="438" y="108"/>
                  </a:cubicBezTo>
                  <a:cubicBezTo>
                    <a:pt x="439" y="102"/>
                    <a:pt x="440" y="95"/>
                    <a:pt x="442" y="87"/>
                  </a:cubicBezTo>
                  <a:cubicBezTo>
                    <a:pt x="396" y="87"/>
                    <a:pt x="396" y="87"/>
                    <a:pt x="396" y="87"/>
                  </a:cubicBezTo>
                  <a:cubicBezTo>
                    <a:pt x="396" y="52"/>
                    <a:pt x="396" y="52"/>
                    <a:pt x="396" y="52"/>
                  </a:cubicBezTo>
                  <a:cubicBezTo>
                    <a:pt x="449" y="52"/>
                    <a:pt x="449" y="52"/>
                    <a:pt x="449" y="52"/>
                  </a:cubicBezTo>
                  <a:cubicBezTo>
                    <a:pt x="452" y="37"/>
                    <a:pt x="452" y="37"/>
                    <a:pt x="452" y="37"/>
                  </a:cubicBezTo>
                  <a:cubicBezTo>
                    <a:pt x="489" y="37"/>
                    <a:pt x="489" y="37"/>
                    <a:pt x="489" y="37"/>
                  </a:cubicBezTo>
                  <a:cubicBezTo>
                    <a:pt x="486" y="52"/>
                    <a:pt x="486" y="52"/>
                    <a:pt x="486" y="52"/>
                  </a:cubicBezTo>
                  <a:cubicBezTo>
                    <a:pt x="755" y="52"/>
                    <a:pt x="755" y="52"/>
                    <a:pt x="755" y="52"/>
                  </a:cubicBezTo>
                  <a:cubicBezTo>
                    <a:pt x="755" y="87"/>
                    <a:pt x="755" y="87"/>
                    <a:pt x="755" y="87"/>
                  </a:cubicBezTo>
                  <a:cubicBezTo>
                    <a:pt x="478" y="87"/>
                    <a:pt x="478" y="87"/>
                    <a:pt x="478" y="87"/>
                  </a:cubicBezTo>
                  <a:cubicBezTo>
                    <a:pt x="474" y="106"/>
                    <a:pt x="474" y="106"/>
                    <a:pt x="474" y="106"/>
                  </a:cubicBezTo>
                  <a:cubicBezTo>
                    <a:pt x="704" y="106"/>
                    <a:pt x="704" y="106"/>
                    <a:pt x="704" y="106"/>
                  </a:cubicBezTo>
                  <a:cubicBezTo>
                    <a:pt x="723" y="106"/>
                    <a:pt x="736" y="110"/>
                    <a:pt x="743" y="117"/>
                  </a:cubicBezTo>
                  <a:cubicBezTo>
                    <a:pt x="748" y="122"/>
                    <a:pt x="750" y="127"/>
                    <a:pt x="750" y="133"/>
                  </a:cubicBezTo>
                  <a:cubicBezTo>
                    <a:pt x="750" y="141"/>
                    <a:pt x="746" y="148"/>
                    <a:pt x="739" y="155"/>
                  </a:cubicBezTo>
                  <a:cubicBezTo>
                    <a:pt x="731" y="163"/>
                    <a:pt x="718" y="170"/>
                    <a:pt x="699" y="178"/>
                  </a:cubicBezTo>
                  <a:cubicBezTo>
                    <a:pt x="651" y="197"/>
                    <a:pt x="651" y="197"/>
                    <a:pt x="651" y="197"/>
                  </a:cubicBezTo>
                  <a:cubicBezTo>
                    <a:pt x="666" y="200"/>
                    <a:pt x="680" y="202"/>
                    <a:pt x="692" y="203"/>
                  </a:cubicBezTo>
                  <a:cubicBezTo>
                    <a:pt x="700" y="204"/>
                    <a:pt x="720" y="204"/>
                    <a:pt x="753" y="204"/>
                  </a:cubicBezTo>
                  <a:cubicBezTo>
                    <a:pt x="753" y="239"/>
                    <a:pt x="753" y="239"/>
                    <a:pt x="753" y="239"/>
                  </a:cubicBezTo>
                  <a:cubicBezTo>
                    <a:pt x="717" y="239"/>
                    <a:pt x="690" y="238"/>
                    <a:pt x="672" y="235"/>
                  </a:cubicBezTo>
                  <a:cubicBezTo>
                    <a:pt x="655" y="232"/>
                    <a:pt x="639" y="229"/>
                    <a:pt x="624" y="224"/>
                  </a:cubicBezTo>
                  <a:cubicBezTo>
                    <a:pt x="595" y="215"/>
                    <a:pt x="595" y="215"/>
                    <a:pt x="595" y="215"/>
                  </a:cubicBezTo>
                  <a:cubicBezTo>
                    <a:pt x="569" y="222"/>
                    <a:pt x="546" y="227"/>
                    <a:pt x="525" y="230"/>
                  </a:cubicBezTo>
                  <a:cubicBezTo>
                    <a:pt x="506" y="234"/>
                    <a:pt x="484" y="236"/>
                    <a:pt x="459" y="237"/>
                  </a:cubicBezTo>
                  <a:cubicBezTo>
                    <a:pt x="459" y="206"/>
                    <a:pt x="459" y="206"/>
                    <a:pt x="459" y="206"/>
                  </a:cubicBezTo>
                  <a:cubicBezTo>
                    <a:pt x="500" y="201"/>
                    <a:pt x="530" y="196"/>
                    <a:pt x="549" y="191"/>
                  </a:cubicBezTo>
                  <a:cubicBezTo>
                    <a:pt x="525" y="176"/>
                    <a:pt x="503" y="160"/>
                    <a:pt x="483" y="142"/>
                  </a:cubicBezTo>
                  <a:cubicBezTo>
                    <a:pt x="467" y="142"/>
                    <a:pt x="467" y="142"/>
                    <a:pt x="467" y="142"/>
                  </a:cubicBezTo>
                  <a:cubicBezTo>
                    <a:pt x="460" y="176"/>
                    <a:pt x="451" y="199"/>
                    <a:pt x="442" y="213"/>
                  </a:cubicBezTo>
                  <a:cubicBezTo>
                    <a:pt x="435" y="223"/>
                    <a:pt x="424" y="231"/>
                    <a:pt x="409" y="236"/>
                  </a:cubicBezTo>
                  <a:cubicBezTo>
                    <a:pt x="396" y="239"/>
                    <a:pt x="396" y="239"/>
                    <a:pt x="396" y="239"/>
                  </a:cubicBezTo>
                  <a:cubicBezTo>
                    <a:pt x="396" y="239"/>
                    <a:pt x="396" y="239"/>
                    <a:pt x="396" y="239"/>
                  </a:cubicBezTo>
                  <a:cubicBezTo>
                    <a:pt x="395" y="239"/>
                    <a:pt x="395" y="239"/>
                    <a:pt x="395" y="239"/>
                  </a:cubicBezTo>
                  <a:cubicBezTo>
                    <a:pt x="394" y="239"/>
                    <a:pt x="394" y="239"/>
                    <a:pt x="394" y="239"/>
                  </a:cubicBezTo>
                  <a:cubicBezTo>
                    <a:pt x="394" y="239"/>
                    <a:pt x="394" y="239"/>
                    <a:pt x="394" y="239"/>
                  </a:cubicBezTo>
                  <a:cubicBezTo>
                    <a:pt x="355" y="239"/>
                    <a:pt x="355" y="239"/>
                    <a:pt x="355" y="239"/>
                  </a:cubicBezTo>
                  <a:cubicBezTo>
                    <a:pt x="355" y="240"/>
                    <a:pt x="355" y="240"/>
                    <a:pt x="355" y="240"/>
                  </a:cubicBezTo>
                  <a:cubicBezTo>
                    <a:pt x="354" y="239"/>
                    <a:pt x="354" y="239"/>
                    <a:pt x="354" y="239"/>
                  </a:cubicBezTo>
                  <a:cubicBezTo>
                    <a:pt x="353" y="239"/>
                    <a:pt x="353" y="239"/>
                    <a:pt x="353" y="239"/>
                  </a:cubicBezTo>
                  <a:cubicBezTo>
                    <a:pt x="353" y="239"/>
                    <a:pt x="353" y="239"/>
                    <a:pt x="353" y="239"/>
                  </a:cubicBezTo>
                  <a:cubicBezTo>
                    <a:pt x="325" y="232"/>
                    <a:pt x="325" y="232"/>
                    <a:pt x="325" y="232"/>
                  </a:cubicBezTo>
                  <a:cubicBezTo>
                    <a:pt x="317" y="229"/>
                    <a:pt x="310" y="226"/>
                    <a:pt x="304" y="223"/>
                  </a:cubicBezTo>
                  <a:cubicBezTo>
                    <a:pt x="280" y="211"/>
                    <a:pt x="261" y="191"/>
                    <a:pt x="246" y="165"/>
                  </a:cubicBezTo>
                  <a:cubicBezTo>
                    <a:pt x="235" y="165"/>
                    <a:pt x="235" y="165"/>
                    <a:pt x="235" y="165"/>
                  </a:cubicBezTo>
                  <a:cubicBezTo>
                    <a:pt x="225" y="182"/>
                    <a:pt x="216" y="195"/>
                    <a:pt x="208" y="202"/>
                  </a:cubicBezTo>
                  <a:cubicBezTo>
                    <a:pt x="194" y="216"/>
                    <a:pt x="176" y="226"/>
                    <a:pt x="156" y="233"/>
                  </a:cubicBezTo>
                  <a:cubicBezTo>
                    <a:pt x="128" y="239"/>
                    <a:pt x="128" y="239"/>
                    <a:pt x="128" y="239"/>
                  </a:cubicBezTo>
                  <a:cubicBezTo>
                    <a:pt x="128" y="239"/>
                    <a:pt x="128" y="239"/>
                    <a:pt x="128" y="240"/>
                  </a:cubicBezTo>
                  <a:cubicBezTo>
                    <a:pt x="127" y="240"/>
                    <a:pt x="127" y="240"/>
                    <a:pt x="127" y="240"/>
                  </a:cubicBezTo>
                  <a:cubicBezTo>
                    <a:pt x="127" y="240"/>
                    <a:pt x="127" y="240"/>
                    <a:pt x="127" y="240"/>
                  </a:cubicBezTo>
                  <a:cubicBezTo>
                    <a:pt x="127" y="240"/>
                    <a:pt x="127" y="240"/>
                    <a:pt x="127" y="240"/>
                  </a:cubicBezTo>
                  <a:cubicBezTo>
                    <a:pt x="95" y="239"/>
                    <a:pt x="95" y="239"/>
                    <a:pt x="95" y="239"/>
                  </a:cubicBezTo>
                  <a:cubicBezTo>
                    <a:pt x="79" y="239"/>
                    <a:pt x="79" y="239"/>
                    <a:pt x="79" y="239"/>
                  </a:cubicBezTo>
                  <a:cubicBezTo>
                    <a:pt x="66" y="239"/>
                    <a:pt x="57" y="238"/>
                    <a:pt x="53" y="234"/>
                  </a:cubicBezTo>
                  <a:cubicBezTo>
                    <a:pt x="43" y="227"/>
                    <a:pt x="38" y="217"/>
                    <a:pt x="38" y="204"/>
                  </a:cubicBezTo>
                  <a:cubicBezTo>
                    <a:pt x="38" y="53"/>
                    <a:pt x="38" y="53"/>
                    <a:pt x="38" y="53"/>
                  </a:cubicBezTo>
                  <a:cubicBezTo>
                    <a:pt x="38" y="46"/>
                    <a:pt x="37" y="41"/>
                    <a:pt x="35" y="39"/>
                  </a:cubicBezTo>
                  <a:cubicBezTo>
                    <a:pt x="33" y="37"/>
                    <a:pt x="29" y="36"/>
                    <a:pt x="22" y="36"/>
                  </a:cubicBezTo>
                  <a:cubicBezTo>
                    <a:pt x="0" y="36"/>
                    <a:pt x="0" y="36"/>
                    <a:pt x="0" y="36"/>
                  </a:cubicBezTo>
                  <a:cubicBezTo>
                    <a:pt x="0" y="0"/>
                    <a:pt x="0" y="0"/>
                    <a:pt x="0" y="0"/>
                  </a:cubicBezTo>
                  <a:cubicBezTo>
                    <a:pt x="0" y="0"/>
                    <a:pt x="0" y="0"/>
                    <a:pt x="0" y="0"/>
                  </a:cubicBezTo>
                  <a:close/>
                  <a:moveTo>
                    <a:pt x="542" y="142"/>
                  </a:moveTo>
                  <a:cubicBezTo>
                    <a:pt x="561" y="156"/>
                    <a:pt x="580" y="168"/>
                    <a:pt x="599" y="178"/>
                  </a:cubicBezTo>
                  <a:cubicBezTo>
                    <a:pt x="627" y="169"/>
                    <a:pt x="657" y="157"/>
                    <a:pt x="691" y="142"/>
                  </a:cubicBezTo>
                  <a:cubicBezTo>
                    <a:pt x="542" y="142"/>
                    <a:pt x="542" y="142"/>
                    <a:pt x="542" y="142"/>
                  </a:cubicBezTo>
                  <a:cubicBezTo>
                    <a:pt x="542" y="142"/>
                    <a:pt x="542" y="142"/>
                    <a:pt x="542" y="142"/>
                  </a:cubicBezTo>
                  <a:close/>
                </a:path>
              </a:pathLst>
            </a:custGeom>
            <a:solidFill>
              <a:srgbClr val="D6020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21" name="Freeform 16">
              <a:extLst>
                <a:ext uri="{FF2B5EF4-FFF2-40B4-BE49-F238E27FC236}">
                  <a16:creationId xmlns:a16="http://schemas.microsoft.com/office/drawing/2014/main" id="{49D92606-8EC2-435F-A9E7-E3E83D98C8F1}"/>
                </a:ext>
              </a:extLst>
            </p:cNvPr>
            <p:cNvSpPr/>
            <p:nvPr/>
          </p:nvSpPr>
          <p:spPr bwMode="auto">
            <a:xfrm>
              <a:off x="4881563" y="3349625"/>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D6020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22" name="Freeform 17">
              <a:extLst>
                <a:ext uri="{FF2B5EF4-FFF2-40B4-BE49-F238E27FC236}">
                  <a16:creationId xmlns:a16="http://schemas.microsoft.com/office/drawing/2014/main" id="{A87AB85A-BBF1-480E-9CA9-BBE73F5D3479}"/>
                </a:ext>
              </a:extLst>
            </p:cNvPr>
            <p:cNvSpPr/>
            <p:nvPr/>
          </p:nvSpPr>
          <p:spPr bwMode="auto">
            <a:xfrm>
              <a:off x="4881563" y="3475038"/>
              <a:ext cx="227013" cy="93663"/>
            </a:xfrm>
            <a:custGeom>
              <a:avLst/>
              <a:gdLst>
                <a:gd name="T0" fmla="*/ 0 w 143"/>
                <a:gd name="T1" fmla="*/ 0 h 59"/>
                <a:gd name="T2" fmla="*/ 143 w 143"/>
                <a:gd name="T3" fmla="*/ 0 h 59"/>
                <a:gd name="T4" fmla="*/ 143 w 143"/>
                <a:gd name="T5" fmla="*/ 59 h 59"/>
                <a:gd name="T6" fmla="*/ 0 w 143"/>
                <a:gd name="T7" fmla="*/ 59 h 59"/>
                <a:gd name="T8" fmla="*/ 0 w 143"/>
                <a:gd name="T9" fmla="*/ 0 h 59"/>
                <a:gd name="T10" fmla="*/ 0 w 143"/>
                <a:gd name="T11" fmla="*/ 0 h 59"/>
              </a:gdLst>
              <a:ahLst/>
              <a:cxnLst>
                <a:cxn ang="0">
                  <a:pos x="T0" y="T1"/>
                </a:cxn>
                <a:cxn ang="0">
                  <a:pos x="T2" y="T3"/>
                </a:cxn>
                <a:cxn ang="0">
                  <a:pos x="T4" y="T5"/>
                </a:cxn>
                <a:cxn ang="0">
                  <a:pos x="T6" y="T7"/>
                </a:cxn>
                <a:cxn ang="0">
                  <a:pos x="T8" y="T9"/>
                </a:cxn>
                <a:cxn ang="0">
                  <a:pos x="T10" y="T11"/>
                </a:cxn>
              </a:cxnLst>
              <a:rect l="0" t="0" r="r" b="b"/>
              <a:pathLst>
                <a:path w="143" h="59">
                  <a:moveTo>
                    <a:pt x="0" y="0"/>
                  </a:moveTo>
                  <a:lnTo>
                    <a:pt x="143" y="0"/>
                  </a:lnTo>
                  <a:lnTo>
                    <a:pt x="143" y="59"/>
                  </a:lnTo>
                  <a:lnTo>
                    <a:pt x="0" y="59"/>
                  </a:lnTo>
                  <a:lnTo>
                    <a:pt x="0" y="0"/>
                  </a:lnTo>
                  <a:lnTo>
                    <a:pt x="0" y="0"/>
                  </a:lnTo>
                  <a:close/>
                </a:path>
              </a:pathLst>
            </a:custGeom>
            <a:solidFill>
              <a:srgbClr val="D6020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23" name="Freeform 18">
              <a:extLst>
                <a:ext uri="{FF2B5EF4-FFF2-40B4-BE49-F238E27FC236}">
                  <a16:creationId xmlns:a16="http://schemas.microsoft.com/office/drawing/2014/main" id="{70EB3BE2-F936-44CE-AE73-B4F9FD825351}"/>
                </a:ext>
              </a:extLst>
            </p:cNvPr>
            <p:cNvSpPr/>
            <p:nvPr/>
          </p:nvSpPr>
          <p:spPr bwMode="auto">
            <a:xfrm>
              <a:off x="3165475" y="2914650"/>
              <a:ext cx="976313" cy="738188"/>
            </a:xfrm>
            <a:custGeom>
              <a:avLst/>
              <a:gdLst>
                <a:gd name="T0" fmla="*/ 0 w 327"/>
                <a:gd name="T1" fmla="*/ 0 h 246"/>
                <a:gd name="T2" fmla="*/ 51 w 327"/>
                <a:gd name="T3" fmla="*/ 0 h 246"/>
                <a:gd name="T4" fmla="*/ 53 w 327"/>
                <a:gd name="T5" fmla="*/ 0 h 246"/>
                <a:gd name="T6" fmla="*/ 177 w 327"/>
                <a:gd name="T7" fmla="*/ 0 h 246"/>
                <a:gd name="T8" fmla="*/ 177 w 327"/>
                <a:gd name="T9" fmla="*/ 0 h 246"/>
                <a:gd name="T10" fmla="*/ 182 w 327"/>
                <a:gd name="T11" fmla="*/ 1 h 246"/>
                <a:gd name="T12" fmla="*/ 327 w 327"/>
                <a:gd name="T13" fmla="*/ 97 h 246"/>
                <a:gd name="T14" fmla="*/ 327 w 327"/>
                <a:gd name="T15" fmla="*/ 97 h 246"/>
                <a:gd name="T16" fmla="*/ 315 w 327"/>
                <a:gd name="T17" fmla="*/ 102 h 246"/>
                <a:gd name="T18" fmla="*/ 289 w 327"/>
                <a:gd name="T19" fmla="*/ 114 h 246"/>
                <a:gd name="T20" fmla="*/ 279 w 327"/>
                <a:gd name="T21" fmla="*/ 120 h 246"/>
                <a:gd name="T22" fmla="*/ 278 w 327"/>
                <a:gd name="T23" fmla="*/ 117 h 246"/>
                <a:gd name="T24" fmla="*/ 177 w 327"/>
                <a:gd name="T25" fmla="*/ 51 h 246"/>
                <a:gd name="T26" fmla="*/ 177 w 327"/>
                <a:gd name="T27" fmla="*/ 51 h 246"/>
                <a:gd name="T28" fmla="*/ 177 w 327"/>
                <a:gd name="T29" fmla="*/ 51 h 246"/>
                <a:gd name="T30" fmla="*/ 53 w 327"/>
                <a:gd name="T31" fmla="*/ 51 h 246"/>
                <a:gd name="T32" fmla="*/ 53 w 327"/>
                <a:gd name="T33" fmla="*/ 155 h 246"/>
                <a:gd name="T34" fmla="*/ 66 w 327"/>
                <a:gd name="T35" fmla="*/ 150 h 246"/>
                <a:gd name="T36" fmla="*/ 139 w 327"/>
                <a:gd name="T37" fmla="*/ 139 h 246"/>
                <a:gd name="T38" fmla="*/ 151 w 327"/>
                <a:gd name="T39" fmla="*/ 139 h 246"/>
                <a:gd name="T40" fmla="*/ 157 w 327"/>
                <a:gd name="T41" fmla="*/ 139 h 246"/>
                <a:gd name="T42" fmla="*/ 154 w 327"/>
                <a:gd name="T43" fmla="*/ 140 h 246"/>
                <a:gd name="T44" fmla="*/ 154 w 327"/>
                <a:gd name="T45" fmla="*/ 140 h 246"/>
                <a:gd name="T46" fmla="*/ 154 w 327"/>
                <a:gd name="T47" fmla="*/ 140 h 246"/>
                <a:gd name="T48" fmla="*/ 141 w 327"/>
                <a:gd name="T49" fmla="*/ 143 h 246"/>
                <a:gd name="T50" fmla="*/ 133 w 327"/>
                <a:gd name="T51" fmla="*/ 145 h 246"/>
                <a:gd name="T52" fmla="*/ 131 w 327"/>
                <a:gd name="T53" fmla="*/ 146 h 246"/>
                <a:gd name="T54" fmla="*/ 130 w 327"/>
                <a:gd name="T55" fmla="*/ 146 h 246"/>
                <a:gd name="T56" fmla="*/ 127 w 327"/>
                <a:gd name="T57" fmla="*/ 147 h 246"/>
                <a:gd name="T58" fmla="*/ 115 w 327"/>
                <a:gd name="T59" fmla="*/ 151 h 246"/>
                <a:gd name="T60" fmla="*/ 111 w 327"/>
                <a:gd name="T61" fmla="*/ 153 h 246"/>
                <a:gd name="T62" fmla="*/ 109 w 327"/>
                <a:gd name="T63" fmla="*/ 154 h 246"/>
                <a:gd name="T64" fmla="*/ 107 w 327"/>
                <a:gd name="T65" fmla="*/ 155 h 246"/>
                <a:gd name="T66" fmla="*/ 102 w 327"/>
                <a:gd name="T67" fmla="*/ 156 h 246"/>
                <a:gd name="T68" fmla="*/ 97 w 327"/>
                <a:gd name="T69" fmla="*/ 160 h 246"/>
                <a:gd name="T70" fmla="*/ 88 w 327"/>
                <a:gd name="T71" fmla="*/ 164 h 246"/>
                <a:gd name="T72" fmla="*/ 83 w 327"/>
                <a:gd name="T73" fmla="*/ 167 h 246"/>
                <a:gd name="T74" fmla="*/ 79 w 327"/>
                <a:gd name="T75" fmla="*/ 169 h 246"/>
                <a:gd name="T76" fmla="*/ 74 w 327"/>
                <a:gd name="T77" fmla="*/ 172 h 246"/>
                <a:gd name="T78" fmla="*/ 68 w 327"/>
                <a:gd name="T79" fmla="*/ 176 h 246"/>
                <a:gd name="T80" fmla="*/ 62 w 327"/>
                <a:gd name="T81" fmla="*/ 180 h 246"/>
                <a:gd name="T82" fmla="*/ 57 w 327"/>
                <a:gd name="T83" fmla="*/ 184 h 246"/>
                <a:gd name="T84" fmla="*/ 53 w 327"/>
                <a:gd name="T85" fmla="*/ 187 h 246"/>
                <a:gd name="T86" fmla="*/ 53 w 327"/>
                <a:gd name="T87" fmla="*/ 187 h 246"/>
                <a:gd name="T88" fmla="*/ 49 w 327"/>
                <a:gd name="T89" fmla="*/ 189 h 246"/>
                <a:gd name="T90" fmla="*/ 3 w 327"/>
                <a:gd name="T91" fmla="*/ 240 h 246"/>
                <a:gd name="T92" fmla="*/ 0 w 327"/>
                <a:gd name="T93" fmla="*/ 246 h 246"/>
                <a:gd name="T94" fmla="*/ 0 w 327"/>
                <a:gd name="T9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 h="246">
                  <a:moveTo>
                    <a:pt x="0" y="0"/>
                  </a:moveTo>
                  <a:cubicBezTo>
                    <a:pt x="51" y="0"/>
                    <a:pt x="51" y="0"/>
                    <a:pt x="51" y="0"/>
                  </a:cubicBezTo>
                  <a:cubicBezTo>
                    <a:pt x="53" y="0"/>
                    <a:pt x="53" y="0"/>
                    <a:pt x="53" y="0"/>
                  </a:cubicBezTo>
                  <a:cubicBezTo>
                    <a:pt x="177" y="0"/>
                    <a:pt x="177" y="0"/>
                    <a:pt x="177" y="0"/>
                  </a:cubicBezTo>
                  <a:cubicBezTo>
                    <a:pt x="177" y="0"/>
                    <a:pt x="177" y="0"/>
                    <a:pt x="177" y="0"/>
                  </a:cubicBezTo>
                  <a:cubicBezTo>
                    <a:pt x="182" y="1"/>
                    <a:pt x="182" y="1"/>
                    <a:pt x="182" y="1"/>
                  </a:cubicBezTo>
                  <a:cubicBezTo>
                    <a:pt x="247" y="4"/>
                    <a:pt x="301" y="43"/>
                    <a:pt x="327" y="97"/>
                  </a:cubicBezTo>
                  <a:cubicBezTo>
                    <a:pt x="327" y="97"/>
                    <a:pt x="327" y="97"/>
                    <a:pt x="327" y="97"/>
                  </a:cubicBezTo>
                  <a:cubicBezTo>
                    <a:pt x="315" y="102"/>
                    <a:pt x="315" y="102"/>
                    <a:pt x="315" y="102"/>
                  </a:cubicBezTo>
                  <a:cubicBezTo>
                    <a:pt x="307" y="106"/>
                    <a:pt x="298" y="110"/>
                    <a:pt x="289" y="114"/>
                  </a:cubicBezTo>
                  <a:cubicBezTo>
                    <a:pt x="279" y="120"/>
                    <a:pt x="279" y="120"/>
                    <a:pt x="279" y="120"/>
                  </a:cubicBezTo>
                  <a:cubicBezTo>
                    <a:pt x="278" y="117"/>
                    <a:pt x="278" y="117"/>
                    <a:pt x="278" y="117"/>
                  </a:cubicBezTo>
                  <a:cubicBezTo>
                    <a:pt x="259" y="82"/>
                    <a:pt x="222" y="56"/>
                    <a:pt x="177" y="51"/>
                  </a:cubicBezTo>
                  <a:cubicBezTo>
                    <a:pt x="177" y="51"/>
                    <a:pt x="177" y="51"/>
                    <a:pt x="177" y="51"/>
                  </a:cubicBezTo>
                  <a:cubicBezTo>
                    <a:pt x="177" y="51"/>
                    <a:pt x="177" y="51"/>
                    <a:pt x="177" y="51"/>
                  </a:cubicBezTo>
                  <a:cubicBezTo>
                    <a:pt x="53" y="51"/>
                    <a:pt x="53" y="51"/>
                    <a:pt x="53" y="51"/>
                  </a:cubicBezTo>
                  <a:cubicBezTo>
                    <a:pt x="53" y="155"/>
                    <a:pt x="53" y="155"/>
                    <a:pt x="53" y="155"/>
                  </a:cubicBezTo>
                  <a:cubicBezTo>
                    <a:pt x="66" y="150"/>
                    <a:pt x="66" y="150"/>
                    <a:pt x="66" y="150"/>
                  </a:cubicBezTo>
                  <a:cubicBezTo>
                    <a:pt x="89" y="143"/>
                    <a:pt x="114" y="139"/>
                    <a:pt x="139" y="139"/>
                  </a:cubicBezTo>
                  <a:cubicBezTo>
                    <a:pt x="143" y="139"/>
                    <a:pt x="147" y="139"/>
                    <a:pt x="151" y="139"/>
                  </a:cubicBezTo>
                  <a:cubicBezTo>
                    <a:pt x="157" y="139"/>
                    <a:pt x="157" y="139"/>
                    <a:pt x="157" y="139"/>
                  </a:cubicBezTo>
                  <a:cubicBezTo>
                    <a:pt x="154" y="140"/>
                    <a:pt x="154" y="140"/>
                    <a:pt x="154" y="140"/>
                  </a:cubicBezTo>
                  <a:cubicBezTo>
                    <a:pt x="154" y="140"/>
                    <a:pt x="154" y="140"/>
                    <a:pt x="154" y="140"/>
                  </a:cubicBezTo>
                  <a:cubicBezTo>
                    <a:pt x="154" y="140"/>
                    <a:pt x="154" y="140"/>
                    <a:pt x="154" y="140"/>
                  </a:cubicBezTo>
                  <a:cubicBezTo>
                    <a:pt x="141" y="143"/>
                    <a:pt x="141" y="143"/>
                    <a:pt x="141" y="143"/>
                  </a:cubicBezTo>
                  <a:cubicBezTo>
                    <a:pt x="133" y="145"/>
                    <a:pt x="133" y="145"/>
                    <a:pt x="133" y="145"/>
                  </a:cubicBezTo>
                  <a:cubicBezTo>
                    <a:pt x="131" y="146"/>
                    <a:pt x="131" y="146"/>
                    <a:pt x="131" y="146"/>
                  </a:cubicBezTo>
                  <a:cubicBezTo>
                    <a:pt x="130" y="146"/>
                    <a:pt x="130" y="146"/>
                    <a:pt x="130" y="146"/>
                  </a:cubicBezTo>
                  <a:cubicBezTo>
                    <a:pt x="127" y="147"/>
                    <a:pt x="127" y="147"/>
                    <a:pt x="127" y="147"/>
                  </a:cubicBezTo>
                  <a:cubicBezTo>
                    <a:pt x="123" y="148"/>
                    <a:pt x="119" y="150"/>
                    <a:pt x="115" y="151"/>
                  </a:cubicBezTo>
                  <a:cubicBezTo>
                    <a:pt x="111" y="153"/>
                    <a:pt x="111" y="153"/>
                    <a:pt x="111" y="153"/>
                  </a:cubicBezTo>
                  <a:cubicBezTo>
                    <a:pt x="109" y="154"/>
                    <a:pt x="109" y="154"/>
                    <a:pt x="109" y="154"/>
                  </a:cubicBezTo>
                  <a:cubicBezTo>
                    <a:pt x="107" y="155"/>
                    <a:pt x="107" y="155"/>
                    <a:pt x="107" y="155"/>
                  </a:cubicBezTo>
                  <a:cubicBezTo>
                    <a:pt x="102" y="156"/>
                    <a:pt x="102" y="156"/>
                    <a:pt x="102" y="156"/>
                  </a:cubicBezTo>
                  <a:cubicBezTo>
                    <a:pt x="97" y="160"/>
                    <a:pt x="97" y="160"/>
                    <a:pt x="97" y="160"/>
                  </a:cubicBezTo>
                  <a:cubicBezTo>
                    <a:pt x="88" y="164"/>
                    <a:pt x="88" y="164"/>
                    <a:pt x="88" y="164"/>
                  </a:cubicBezTo>
                  <a:cubicBezTo>
                    <a:pt x="83" y="167"/>
                    <a:pt x="83" y="167"/>
                    <a:pt x="83" y="167"/>
                  </a:cubicBezTo>
                  <a:cubicBezTo>
                    <a:pt x="79" y="169"/>
                    <a:pt x="79" y="169"/>
                    <a:pt x="79" y="169"/>
                  </a:cubicBezTo>
                  <a:cubicBezTo>
                    <a:pt x="74" y="172"/>
                    <a:pt x="74" y="172"/>
                    <a:pt x="74" y="172"/>
                  </a:cubicBezTo>
                  <a:cubicBezTo>
                    <a:pt x="68" y="176"/>
                    <a:pt x="68" y="176"/>
                    <a:pt x="68" y="176"/>
                  </a:cubicBezTo>
                  <a:cubicBezTo>
                    <a:pt x="62" y="180"/>
                    <a:pt x="62" y="180"/>
                    <a:pt x="62" y="180"/>
                  </a:cubicBezTo>
                  <a:cubicBezTo>
                    <a:pt x="57" y="184"/>
                    <a:pt x="57" y="184"/>
                    <a:pt x="57" y="184"/>
                  </a:cubicBezTo>
                  <a:cubicBezTo>
                    <a:pt x="53" y="187"/>
                    <a:pt x="53" y="187"/>
                    <a:pt x="53" y="187"/>
                  </a:cubicBezTo>
                  <a:cubicBezTo>
                    <a:pt x="53" y="187"/>
                    <a:pt x="53" y="187"/>
                    <a:pt x="53" y="187"/>
                  </a:cubicBezTo>
                  <a:cubicBezTo>
                    <a:pt x="49" y="189"/>
                    <a:pt x="49" y="189"/>
                    <a:pt x="49" y="189"/>
                  </a:cubicBezTo>
                  <a:cubicBezTo>
                    <a:pt x="32" y="204"/>
                    <a:pt x="16" y="221"/>
                    <a:pt x="3" y="240"/>
                  </a:cubicBezTo>
                  <a:cubicBezTo>
                    <a:pt x="0" y="246"/>
                    <a:pt x="0" y="246"/>
                    <a:pt x="0" y="246"/>
                  </a:cubicBezTo>
                  <a:cubicBezTo>
                    <a:pt x="0" y="0"/>
                    <a:pt x="0" y="0"/>
                    <a:pt x="0" y="0"/>
                  </a:cubicBezTo>
                  <a:close/>
                </a:path>
              </a:pathLst>
            </a:custGeom>
            <a:solidFill>
              <a:srgbClr val="D6020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sp>
          <p:nvSpPr>
            <p:cNvPr id="24" name="Freeform 19">
              <a:extLst>
                <a:ext uri="{FF2B5EF4-FFF2-40B4-BE49-F238E27FC236}">
                  <a16:creationId xmlns:a16="http://schemas.microsoft.com/office/drawing/2014/main" id="{22FDF24E-430B-454B-97E9-5779428572E6}"/>
                </a:ext>
              </a:extLst>
            </p:cNvPr>
            <p:cNvSpPr/>
            <p:nvPr/>
          </p:nvSpPr>
          <p:spPr bwMode="auto">
            <a:xfrm>
              <a:off x="3159125" y="3175000"/>
              <a:ext cx="1131888" cy="757238"/>
            </a:xfrm>
            <a:custGeom>
              <a:avLst/>
              <a:gdLst>
                <a:gd name="T0" fmla="*/ 379 w 379"/>
                <a:gd name="T1" fmla="*/ 0 h 252"/>
                <a:gd name="T2" fmla="*/ 366 w 379"/>
                <a:gd name="T3" fmla="*/ 3 h 252"/>
                <a:gd name="T4" fmla="*/ 116 w 379"/>
                <a:gd name="T5" fmla="*/ 188 h 252"/>
                <a:gd name="T6" fmla="*/ 107 w 379"/>
                <a:gd name="T7" fmla="*/ 202 h 252"/>
                <a:gd name="T8" fmla="*/ 108 w 379"/>
                <a:gd name="T9" fmla="*/ 202 h 252"/>
                <a:gd name="T10" fmla="*/ 162 w 379"/>
                <a:gd name="T11" fmla="*/ 203 h 252"/>
                <a:gd name="T12" fmla="*/ 231 w 379"/>
                <a:gd name="T13" fmla="*/ 189 h 252"/>
                <a:gd name="T14" fmla="*/ 294 w 379"/>
                <a:gd name="T15" fmla="*/ 82 h 252"/>
                <a:gd name="T16" fmla="*/ 291 w 379"/>
                <a:gd name="T17" fmla="*/ 60 h 252"/>
                <a:gd name="T18" fmla="*/ 289 w 379"/>
                <a:gd name="T19" fmla="*/ 51 h 252"/>
                <a:gd name="T20" fmla="*/ 290 w 379"/>
                <a:gd name="T21" fmla="*/ 50 h 252"/>
                <a:gd name="T22" fmla="*/ 293 w 379"/>
                <a:gd name="T23" fmla="*/ 48 h 252"/>
                <a:gd name="T24" fmla="*/ 325 w 379"/>
                <a:gd name="T25" fmla="*/ 31 h 252"/>
                <a:gd name="T26" fmla="*/ 335 w 379"/>
                <a:gd name="T27" fmla="*/ 26 h 252"/>
                <a:gd name="T28" fmla="*/ 340 w 379"/>
                <a:gd name="T29" fmla="*/ 42 h 252"/>
                <a:gd name="T30" fmla="*/ 346 w 379"/>
                <a:gd name="T31" fmla="*/ 93 h 252"/>
                <a:gd name="T32" fmla="*/ 188 w 379"/>
                <a:gd name="T33" fmla="*/ 251 h 252"/>
                <a:gd name="T34" fmla="*/ 79 w 379"/>
                <a:gd name="T35" fmla="*/ 251 h 252"/>
                <a:gd name="T36" fmla="*/ 79 w 379"/>
                <a:gd name="T37" fmla="*/ 251 h 252"/>
                <a:gd name="T38" fmla="*/ 0 w 379"/>
                <a:gd name="T39" fmla="*/ 251 h 252"/>
                <a:gd name="T40" fmla="*/ 7 w 379"/>
                <a:gd name="T41" fmla="*/ 239 h 252"/>
                <a:gd name="T42" fmla="*/ 371 w 379"/>
                <a:gd name="T43" fmla="*/ 0 h 252"/>
                <a:gd name="T44" fmla="*/ 379 w 379"/>
                <a:gd name="T45" fmla="*/ 0 h 252"/>
                <a:gd name="T46" fmla="*/ 379 w 379"/>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 h="252">
                  <a:moveTo>
                    <a:pt x="379" y="0"/>
                  </a:moveTo>
                  <a:cubicBezTo>
                    <a:pt x="366" y="3"/>
                    <a:pt x="366" y="3"/>
                    <a:pt x="366" y="3"/>
                  </a:cubicBezTo>
                  <a:cubicBezTo>
                    <a:pt x="263" y="35"/>
                    <a:pt x="175" y="101"/>
                    <a:pt x="116" y="188"/>
                  </a:cubicBezTo>
                  <a:cubicBezTo>
                    <a:pt x="107" y="202"/>
                    <a:pt x="107" y="202"/>
                    <a:pt x="107" y="202"/>
                  </a:cubicBezTo>
                  <a:cubicBezTo>
                    <a:pt x="108" y="202"/>
                    <a:pt x="108" y="202"/>
                    <a:pt x="108" y="202"/>
                  </a:cubicBezTo>
                  <a:cubicBezTo>
                    <a:pt x="120" y="204"/>
                    <a:pt x="152" y="202"/>
                    <a:pt x="162" y="203"/>
                  </a:cubicBezTo>
                  <a:cubicBezTo>
                    <a:pt x="175" y="201"/>
                    <a:pt x="206" y="204"/>
                    <a:pt x="231" y="189"/>
                  </a:cubicBezTo>
                  <a:cubicBezTo>
                    <a:pt x="256" y="173"/>
                    <a:pt x="297" y="140"/>
                    <a:pt x="294" y="82"/>
                  </a:cubicBezTo>
                  <a:cubicBezTo>
                    <a:pt x="294" y="74"/>
                    <a:pt x="293" y="67"/>
                    <a:pt x="291" y="60"/>
                  </a:cubicBezTo>
                  <a:cubicBezTo>
                    <a:pt x="289" y="51"/>
                    <a:pt x="289" y="51"/>
                    <a:pt x="289" y="51"/>
                  </a:cubicBezTo>
                  <a:cubicBezTo>
                    <a:pt x="290" y="50"/>
                    <a:pt x="290" y="50"/>
                    <a:pt x="290" y="50"/>
                  </a:cubicBezTo>
                  <a:cubicBezTo>
                    <a:pt x="293" y="48"/>
                    <a:pt x="293" y="48"/>
                    <a:pt x="293" y="48"/>
                  </a:cubicBezTo>
                  <a:cubicBezTo>
                    <a:pt x="303" y="42"/>
                    <a:pt x="314" y="36"/>
                    <a:pt x="325" y="31"/>
                  </a:cubicBezTo>
                  <a:cubicBezTo>
                    <a:pt x="335" y="26"/>
                    <a:pt x="335" y="26"/>
                    <a:pt x="335" y="26"/>
                  </a:cubicBezTo>
                  <a:cubicBezTo>
                    <a:pt x="340" y="42"/>
                    <a:pt x="340" y="42"/>
                    <a:pt x="340" y="42"/>
                  </a:cubicBezTo>
                  <a:cubicBezTo>
                    <a:pt x="345" y="58"/>
                    <a:pt x="346" y="75"/>
                    <a:pt x="346" y="93"/>
                  </a:cubicBezTo>
                  <a:cubicBezTo>
                    <a:pt x="343" y="156"/>
                    <a:pt x="280" y="252"/>
                    <a:pt x="188" y="251"/>
                  </a:cubicBezTo>
                  <a:cubicBezTo>
                    <a:pt x="79" y="251"/>
                    <a:pt x="79" y="251"/>
                    <a:pt x="79" y="251"/>
                  </a:cubicBezTo>
                  <a:cubicBezTo>
                    <a:pt x="79" y="251"/>
                    <a:pt x="79" y="251"/>
                    <a:pt x="79" y="251"/>
                  </a:cubicBezTo>
                  <a:cubicBezTo>
                    <a:pt x="0" y="251"/>
                    <a:pt x="0" y="251"/>
                    <a:pt x="0" y="251"/>
                  </a:cubicBezTo>
                  <a:cubicBezTo>
                    <a:pt x="7" y="239"/>
                    <a:pt x="7" y="239"/>
                    <a:pt x="7" y="239"/>
                  </a:cubicBezTo>
                  <a:cubicBezTo>
                    <a:pt x="81" y="108"/>
                    <a:pt x="215" y="16"/>
                    <a:pt x="371" y="0"/>
                  </a:cubicBezTo>
                  <a:cubicBezTo>
                    <a:pt x="379" y="0"/>
                    <a:pt x="379" y="0"/>
                    <a:pt x="379" y="0"/>
                  </a:cubicBezTo>
                  <a:cubicBezTo>
                    <a:pt x="379" y="0"/>
                    <a:pt x="379" y="0"/>
                    <a:pt x="379" y="0"/>
                  </a:cubicBezTo>
                  <a:close/>
                </a:path>
              </a:pathLst>
            </a:custGeom>
            <a:solidFill>
              <a:srgbClr val="01010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charset="-122"/>
                <a:ea typeface="微软雅黑 Light" panose="020B0502040204020203" charset="-122"/>
                <a:cs typeface="+mn-cs"/>
              </a:endParaRPr>
            </a:p>
          </p:txBody>
        </p:sp>
      </p:grpSp>
      <p:sp>
        <p:nvSpPr>
          <p:cNvPr id="26" name="矩形 25">
            <a:hlinkClick r:id="rId6"/>
            <a:extLst>
              <a:ext uri="{FF2B5EF4-FFF2-40B4-BE49-F238E27FC236}">
                <a16:creationId xmlns:a16="http://schemas.microsoft.com/office/drawing/2014/main" id="{E94E4112-589E-4FA5-B884-A0E875154A24}"/>
              </a:ext>
            </a:extLst>
          </p:cNvPr>
          <p:cNvSpPr/>
          <p:nvPr/>
        </p:nvSpPr>
        <p:spPr>
          <a:xfrm>
            <a:off x="-682171" y="-566057"/>
            <a:ext cx="13846628" cy="81570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Tree>
    <p:extLst>
      <p:ext uri="{BB962C8B-B14F-4D97-AF65-F5344CB8AC3E}">
        <p14:creationId xmlns:p14="http://schemas.microsoft.com/office/powerpoint/2010/main" val="2644559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110000"/>
                    </a14:imgEffect>
                    <a14:imgEffect>
                      <a14:brightnessContrast bright="20000" contrast="-4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7F16022-05EC-4641-94CE-CE8B9FC41B7C}"/>
              </a:ext>
            </a:extLst>
          </p:cNvPr>
          <p:cNvSpPr/>
          <p:nvPr/>
        </p:nvSpPr>
        <p:spPr>
          <a:xfrm>
            <a:off x="4679598" y="1774858"/>
            <a:ext cx="2678999" cy="2109173"/>
          </a:xfrm>
          <a:prstGeom prst="rect">
            <a:avLst/>
          </a:prstGeom>
          <a:noFill/>
          <a:ln w="76200">
            <a:solidFill>
              <a:srgbClr val="F7B9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pic>
        <p:nvPicPr>
          <p:cNvPr id="3" name="图片 2">
            <a:extLst>
              <a:ext uri="{FF2B5EF4-FFF2-40B4-BE49-F238E27FC236}">
                <a16:creationId xmlns:a16="http://schemas.microsoft.com/office/drawing/2014/main" id="{B06A0C18-DA59-4135-B73B-139D78D17A96}"/>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300000"/>
                    </a14:imgEffect>
                  </a14:imgLayer>
                </a14:imgProps>
              </a:ext>
              <a:ext uri="{28A0092B-C50C-407E-A947-70E740481C1C}">
                <a14:useLocalDpi xmlns:a14="http://schemas.microsoft.com/office/drawing/2010/main" val="0"/>
              </a:ext>
            </a:extLst>
          </a:blip>
          <a:stretch>
            <a:fillRect/>
          </a:stretch>
        </p:blipFill>
        <p:spPr>
          <a:xfrm>
            <a:off x="6827583" y="499396"/>
            <a:ext cx="1288762" cy="1612560"/>
          </a:xfrm>
          <a:prstGeom prst="rect">
            <a:avLst/>
          </a:prstGeom>
        </p:spPr>
      </p:pic>
      <p:sp>
        <p:nvSpPr>
          <p:cNvPr id="7" name="等腰三角形 6">
            <a:extLst>
              <a:ext uri="{FF2B5EF4-FFF2-40B4-BE49-F238E27FC236}">
                <a16:creationId xmlns:a16="http://schemas.microsoft.com/office/drawing/2014/main" id="{F7EA0EA0-2142-4A97-B86C-4C02D31F5DA8}"/>
              </a:ext>
            </a:extLst>
          </p:cNvPr>
          <p:cNvSpPr/>
          <p:nvPr/>
        </p:nvSpPr>
        <p:spPr>
          <a:xfrm rot="4427486">
            <a:off x="509654" y="3175053"/>
            <a:ext cx="435045" cy="669024"/>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sp>
        <p:nvSpPr>
          <p:cNvPr id="8" name="直角三角形 7">
            <a:extLst>
              <a:ext uri="{FF2B5EF4-FFF2-40B4-BE49-F238E27FC236}">
                <a16:creationId xmlns:a16="http://schemas.microsoft.com/office/drawing/2014/main" id="{E807A01B-6839-4200-B423-CC4D580ABE3C}"/>
              </a:ext>
            </a:extLst>
          </p:cNvPr>
          <p:cNvSpPr/>
          <p:nvPr/>
        </p:nvSpPr>
        <p:spPr>
          <a:xfrm rot="8951784">
            <a:off x="976101" y="-72142"/>
            <a:ext cx="410547" cy="643955"/>
          </a:xfrm>
          <a:prstGeom prst="r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endParaRPr>
          </a:p>
        </p:txBody>
      </p:sp>
      <p:sp>
        <p:nvSpPr>
          <p:cNvPr id="11" name="文本框 10">
            <a:extLst>
              <a:ext uri="{FF2B5EF4-FFF2-40B4-BE49-F238E27FC236}">
                <a16:creationId xmlns:a16="http://schemas.microsoft.com/office/drawing/2014/main" id="{9D18F034-D210-481C-A562-446A28768C70}"/>
              </a:ext>
            </a:extLst>
          </p:cNvPr>
          <p:cNvSpPr txBox="1"/>
          <p:nvPr/>
        </p:nvSpPr>
        <p:spPr>
          <a:xfrm>
            <a:off x="3921850" y="1920378"/>
            <a:ext cx="2817844" cy="18620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500" b="1" i="0" u="none" strike="noStrike" kern="1200" cap="none" spc="600" normalizeH="0" baseline="0" noProof="0" dirty="0">
                <a:ln>
                  <a:noFill/>
                </a:ln>
                <a:solidFill>
                  <a:srgbClr val="F7B902"/>
                </a:solidFill>
                <a:effectLst/>
                <a:uLnTx/>
                <a:uFillTx/>
                <a:latin typeface="微软雅黑"/>
                <a:ea typeface="微软雅黑"/>
              </a:rPr>
              <a:t>01</a:t>
            </a:r>
            <a:endParaRPr kumimoji="0" lang="zh-CN" altLang="en-US" sz="11500" b="1" i="0" u="none" strike="noStrike" kern="1200" cap="none" spc="600" normalizeH="0" baseline="0" noProof="0" dirty="0">
              <a:ln>
                <a:noFill/>
              </a:ln>
              <a:solidFill>
                <a:srgbClr val="F7B902"/>
              </a:solidFill>
              <a:effectLst/>
              <a:uLnTx/>
              <a:uFillTx/>
              <a:latin typeface="微软雅黑"/>
              <a:ea typeface="微软雅黑"/>
            </a:endParaRPr>
          </a:p>
        </p:txBody>
      </p:sp>
      <p:sp>
        <p:nvSpPr>
          <p:cNvPr id="18" name="等腰三角形 17">
            <a:extLst>
              <a:ext uri="{FF2B5EF4-FFF2-40B4-BE49-F238E27FC236}">
                <a16:creationId xmlns:a16="http://schemas.microsoft.com/office/drawing/2014/main" id="{FA608294-B68D-46F7-BE6E-A3DFA252A20F}"/>
              </a:ext>
            </a:extLst>
          </p:cNvPr>
          <p:cNvSpPr/>
          <p:nvPr/>
        </p:nvSpPr>
        <p:spPr>
          <a:xfrm rot="4499097">
            <a:off x="3661653" y="6019972"/>
            <a:ext cx="610897" cy="420650"/>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sp>
        <p:nvSpPr>
          <p:cNvPr id="19" name="等腰三角形 18">
            <a:extLst>
              <a:ext uri="{FF2B5EF4-FFF2-40B4-BE49-F238E27FC236}">
                <a16:creationId xmlns:a16="http://schemas.microsoft.com/office/drawing/2014/main" id="{374FEED4-C5F4-46CD-9DFD-11F83137372B}"/>
              </a:ext>
            </a:extLst>
          </p:cNvPr>
          <p:cNvSpPr/>
          <p:nvPr/>
        </p:nvSpPr>
        <p:spPr>
          <a:xfrm rot="20002791">
            <a:off x="9773102" y="5339297"/>
            <a:ext cx="486623" cy="788852"/>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sp>
        <p:nvSpPr>
          <p:cNvPr id="20" name="等腰三角形 19">
            <a:extLst>
              <a:ext uri="{FF2B5EF4-FFF2-40B4-BE49-F238E27FC236}">
                <a16:creationId xmlns:a16="http://schemas.microsoft.com/office/drawing/2014/main" id="{4FE11CAE-EF54-437D-83B6-6C7FB3B6B4E7}"/>
              </a:ext>
            </a:extLst>
          </p:cNvPr>
          <p:cNvSpPr/>
          <p:nvPr/>
        </p:nvSpPr>
        <p:spPr>
          <a:xfrm rot="17150542">
            <a:off x="11543691" y="3653140"/>
            <a:ext cx="504988" cy="639459"/>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sp>
        <p:nvSpPr>
          <p:cNvPr id="21" name="直角三角形 20">
            <a:extLst>
              <a:ext uri="{FF2B5EF4-FFF2-40B4-BE49-F238E27FC236}">
                <a16:creationId xmlns:a16="http://schemas.microsoft.com/office/drawing/2014/main" id="{419D4CCE-80D4-44BE-AF6A-36749EEC9AFD}"/>
              </a:ext>
            </a:extLst>
          </p:cNvPr>
          <p:cNvSpPr/>
          <p:nvPr/>
        </p:nvSpPr>
        <p:spPr>
          <a:xfrm rot="3790826">
            <a:off x="3390202" y="554532"/>
            <a:ext cx="433311" cy="530931"/>
          </a:xfrm>
          <a:prstGeom prst="r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endParaRPr>
          </a:p>
        </p:txBody>
      </p:sp>
      <p:sp>
        <p:nvSpPr>
          <p:cNvPr id="22" name="直角三角形 21">
            <a:extLst>
              <a:ext uri="{FF2B5EF4-FFF2-40B4-BE49-F238E27FC236}">
                <a16:creationId xmlns:a16="http://schemas.microsoft.com/office/drawing/2014/main" id="{0CCCD7CA-F856-48A1-AFD4-EFF8F63E7B47}"/>
              </a:ext>
            </a:extLst>
          </p:cNvPr>
          <p:cNvSpPr/>
          <p:nvPr/>
        </p:nvSpPr>
        <p:spPr>
          <a:xfrm rot="14447448">
            <a:off x="10191836" y="368892"/>
            <a:ext cx="650536" cy="643955"/>
          </a:xfrm>
          <a:prstGeom prst="r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endParaRPr>
          </a:p>
        </p:txBody>
      </p:sp>
      <p:sp>
        <p:nvSpPr>
          <p:cNvPr id="24" name="等腰三角形 23">
            <a:extLst>
              <a:ext uri="{FF2B5EF4-FFF2-40B4-BE49-F238E27FC236}">
                <a16:creationId xmlns:a16="http://schemas.microsoft.com/office/drawing/2014/main" id="{889B3405-D59C-4C94-8018-A244AEB8D3C6}"/>
              </a:ext>
            </a:extLst>
          </p:cNvPr>
          <p:cNvSpPr/>
          <p:nvPr/>
        </p:nvSpPr>
        <p:spPr>
          <a:xfrm rot="19079620">
            <a:off x="10130255" y="3793429"/>
            <a:ext cx="283414" cy="358883"/>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sp>
        <p:nvSpPr>
          <p:cNvPr id="27" name="等腰三角形 26">
            <a:extLst>
              <a:ext uri="{FF2B5EF4-FFF2-40B4-BE49-F238E27FC236}">
                <a16:creationId xmlns:a16="http://schemas.microsoft.com/office/drawing/2014/main" id="{27ADABDA-CF39-4E8D-922D-961546D7C4AE}"/>
              </a:ext>
            </a:extLst>
          </p:cNvPr>
          <p:cNvSpPr/>
          <p:nvPr/>
        </p:nvSpPr>
        <p:spPr>
          <a:xfrm rot="3151238">
            <a:off x="150671" y="5919445"/>
            <a:ext cx="486623" cy="788852"/>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sp>
        <p:nvSpPr>
          <p:cNvPr id="29" name="等腰三角形 28">
            <a:extLst>
              <a:ext uri="{FF2B5EF4-FFF2-40B4-BE49-F238E27FC236}">
                <a16:creationId xmlns:a16="http://schemas.microsoft.com/office/drawing/2014/main" id="{AF4FD178-5CA4-44D1-94B2-9F3C98D3EAFB}"/>
              </a:ext>
            </a:extLst>
          </p:cNvPr>
          <p:cNvSpPr/>
          <p:nvPr/>
        </p:nvSpPr>
        <p:spPr>
          <a:xfrm rot="13754579">
            <a:off x="9252016" y="2503845"/>
            <a:ext cx="283414" cy="358883"/>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sp>
        <p:nvSpPr>
          <p:cNvPr id="30" name="等腰三角形 29">
            <a:extLst>
              <a:ext uri="{FF2B5EF4-FFF2-40B4-BE49-F238E27FC236}">
                <a16:creationId xmlns:a16="http://schemas.microsoft.com/office/drawing/2014/main" id="{03D3C0F1-30D1-453C-8CE7-0D6D92E52874}"/>
              </a:ext>
            </a:extLst>
          </p:cNvPr>
          <p:cNvSpPr/>
          <p:nvPr/>
        </p:nvSpPr>
        <p:spPr>
          <a:xfrm rot="306111">
            <a:off x="6752604" y="5432597"/>
            <a:ext cx="270010" cy="302380"/>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sp>
        <p:nvSpPr>
          <p:cNvPr id="31" name="等腰三角形 30">
            <a:extLst>
              <a:ext uri="{FF2B5EF4-FFF2-40B4-BE49-F238E27FC236}">
                <a16:creationId xmlns:a16="http://schemas.microsoft.com/office/drawing/2014/main" id="{180832EC-79B3-44A1-9829-D9A9E46FB138}"/>
              </a:ext>
            </a:extLst>
          </p:cNvPr>
          <p:cNvSpPr/>
          <p:nvPr/>
        </p:nvSpPr>
        <p:spPr>
          <a:xfrm rot="2503585">
            <a:off x="1941559" y="4170852"/>
            <a:ext cx="297989" cy="516716"/>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sp>
        <p:nvSpPr>
          <p:cNvPr id="26" name="文本框 25">
            <a:extLst>
              <a:ext uri="{FF2B5EF4-FFF2-40B4-BE49-F238E27FC236}">
                <a16:creationId xmlns:a16="http://schemas.microsoft.com/office/drawing/2014/main" id="{4EC9205D-E7A4-4CD4-90B3-6C839942FC55}"/>
              </a:ext>
            </a:extLst>
          </p:cNvPr>
          <p:cNvSpPr txBox="1"/>
          <p:nvPr/>
        </p:nvSpPr>
        <p:spPr>
          <a:xfrm>
            <a:off x="4535690" y="4071892"/>
            <a:ext cx="285560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7B902"/>
                </a:solidFill>
                <a:effectLst/>
                <a:uLnTx/>
                <a:uFillTx/>
                <a:latin typeface="微软雅黑"/>
                <a:ea typeface="微软雅黑"/>
              </a:rPr>
              <a:t>在此输入文字标题</a:t>
            </a:r>
            <a:endParaRPr kumimoji="0" lang="zh-CN" altLang="en-US" sz="2800" b="0" i="0" u="none" strike="noStrike" kern="1200" cap="none" spc="0" normalizeH="0" baseline="0" noProof="0" dirty="0">
              <a:ln>
                <a:noFill/>
              </a:ln>
              <a:solidFill>
                <a:srgbClr val="F7B902"/>
              </a:solidFill>
              <a:effectLst/>
              <a:uLnTx/>
              <a:uFillTx/>
              <a:latin typeface="微软雅黑"/>
              <a:ea typeface="微软雅黑"/>
            </a:endParaRPr>
          </a:p>
        </p:txBody>
      </p:sp>
      <p:sp>
        <p:nvSpPr>
          <p:cNvPr id="2" name="矩形 1">
            <a:extLst>
              <a:ext uri="{FF2B5EF4-FFF2-40B4-BE49-F238E27FC236}">
                <a16:creationId xmlns:a16="http://schemas.microsoft.com/office/drawing/2014/main" id="{7ECA950B-E085-48EF-9E86-E4A9D2F91580}"/>
              </a:ext>
            </a:extLst>
          </p:cNvPr>
          <p:cNvSpPr/>
          <p:nvPr/>
        </p:nvSpPr>
        <p:spPr>
          <a:xfrm>
            <a:off x="4535690" y="4472002"/>
            <a:ext cx="3735813"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300" normalizeH="0" baseline="0" noProof="0" dirty="0">
                <a:ln>
                  <a:noFill/>
                </a:ln>
                <a:solidFill>
                  <a:srgbClr val="F7B902"/>
                </a:solidFill>
                <a:effectLst/>
                <a:uLnTx/>
                <a:uFillTx/>
                <a:latin typeface="微软雅黑"/>
                <a:ea typeface="微软雅黑"/>
              </a:rPr>
              <a:t>在此输入文字标题在此输入文字标题在此输入文字标题在此输入文字标题在此输入文字标题在此输入文字标题</a:t>
            </a:r>
          </a:p>
        </p:txBody>
      </p:sp>
    </p:spTree>
    <p:extLst>
      <p:ext uri="{BB962C8B-B14F-4D97-AF65-F5344CB8AC3E}">
        <p14:creationId xmlns:p14="http://schemas.microsoft.com/office/powerpoint/2010/main" val="15927162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advClick="0" advTm="0">
        <p15:prstTrans prst="origami"/>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2" presetClass="entr" presetSubtype="8"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45" presetClass="entr" presetSubtype="0" fill="hold" grpId="0" nodeType="afterEffect">
                                  <p:stCondLst>
                                    <p:cond delay="0"/>
                                  </p:stCondLst>
                                  <p:iterate type="lt">
                                    <p:tmPct val="10000"/>
                                  </p:iterate>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anim calcmode="lin" valueType="num">
                                      <p:cBhvr>
                                        <p:cTn id="19" dur="500" fill="hold"/>
                                        <p:tgtEl>
                                          <p:spTgt spid="11"/>
                                        </p:tgtEl>
                                        <p:attrNameLst>
                                          <p:attrName>ppt_w</p:attrName>
                                        </p:attrNameLst>
                                      </p:cBhvr>
                                      <p:tavLst>
                                        <p:tav tm="0" fmla="#ppt_w*sin(2.5*pi*$)">
                                          <p:val>
                                            <p:fltVal val="0"/>
                                          </p:val>
                                        </p:tav>
                                        <p:tav tm="100000">
                                          <p:val>
                                            <p:fltVal val="1"/>
                                          </p:val>
                                        </p:tav>
                                      </p:tavLst>
                                    </p:anim>
                                    <p:anim calcmode="lin" valueType="num">
                                      <p:cBhvr>
                                        <p:cTn id="20" dur="500" fill="hold"/>
                                        <p:tgtEl>
                                          <p:spTgt spid="11"/>
                                        </p:tgtEl>
                                        <p:attrNameLst>
                                          <p:attrName>ppt_h</p:attrName>
                                        </p:attrNameLst>
                                      </p:cBhvr>
                                      <p:tavLst>
                                        <p:tav tm="0">
                                          <p:val>
                                            <p:strVal val="#ppt_h"/>
                                          </p:val>
                                        </p:tav>
                                        <p:tav tm="100000">
                                          <p:val>
                                            <p:strVal val="#ppt_h"/>
                                          </p:val>
                                        </p:tav>
                                      </p:tavLst>
                                    </p:anim>
                                  </p:childTnLst>
                                </p:cTn>
                              </p:par>
                            </p:childTnLst>
                          </p:cTn>
                        </p:par>
                        <p:par>
                          <p:cTn id="21" fill="hold">
                            <p:stCondLst>
                              <p:cond delay="1550"/>
                            </p:stCondLst>
                            <p:childTnLst>
                              <p:par>
                                <p:cTn id="22" presetID="31" presetClass="entr" presetSubtype="0" fill="hold" grpId="0" nodeType="afterEffect">
                                  <p:stCondLst>
                                    <p:cond delay="0"/>
                                  </p:stCondLst>
                                  <p:iterate type="lt">
                                    <p:tmPct val="4444"/>
                                  </p:iterate>
                                  <p:childTnLst>
                                    <p:set>
                                      <p:cBhvr>
                                        <p:cTn id="23" dur="1" fill="hold">
                                          <p:stCondLst>
                                            <p:cond delay="0"/>
                                          </p:stCondLst>
                                        </p:cTn>
                                        <p:tgtEl>
                                          <p:spTgt spid="26"/>
                                        </p:tgtEl>
                                        <p:attrNameLst>
                                          <p:attrName>style.visibility</p:attrName>
                                        </p:attrNameLst>
                                      </p:cBhvr>
                                      <p:to>
                                        <p:strVal val="visible"/>
                                      </p:to>
                                    </p:set>
                                    <p:anim calcmode="lin" valueType="num">
                                      <p:cBhvr>
                                        <p:cTn id="24" dur="500" fill="hold"/>
                                        <p:tgtEl>
                                          <p:spTgt spid="26"/>
                                        </p:tgtEl>
                                        <p:attrNameLst>
                                          <p:attrName>ppt_w</p:attrName>
                                        </p:attrNameLst>
                                      </p:cBhvr>
                                      <p:tavLst>
                                        <p:tav tm="0">
                                          <p:val>
                                            <p:fltVal val="0"/>
                                          </p:val>
                                        </p:tav>
                                        <p:tav tm="100000">
                                          <p:val>
                                            <p:strVal val="#ppt_w"/>
                                          </p:val>
                                        </p:tav>
                                      </p:tavLst>
                                    </p:anim>
                                    <p:anim calcmode="lin" valueType="num">
                                      <p:cBhvr>
                                        <p:cTn id="25" dur="500" fill="hold"/>
                                        <p:tgtEl>
                                          <p:spTgt spid="26"/>
                                        </p:tgtEl>
                                        <p:attrNameLst>
                                          <p:attrName>ppt_h</p:attrName>
                                        </p:attrNameLst>
                                      </p:cBhvr>
                                      <p:tavLst>
                                        <p:tav tm="0">
                                          <p:val>
                                            <p:fltVal val="0"/>
                                          </p:val>
                                        </p:tav>
                                        <p:tav tm="100000">
                                          <p:val>
                                            <p:strVal val="#ppt_h"/>
                                          </p:val>
                                        </p:tav>
                                      </p:tavLst>
                                    </p:anim>
                                    <p:anim calcmode="lin" valueType="num">
                                      <p:cBhvr>
                                        <p:cTn id="26" dur="500" fill="hold"/>
                                        <p:tgtEl>
                                          <p:spTgt spid="26"/>
                                        </p:tgtEl>
                                        <p:attrNameLst>
                                          <p:attrName>style.rotation</p:attrName>
                                        </p:attrNameLst>
                                      </p:cBhvr>
                                      <p:tavLst>
                                        <p:tav tm="0">
                                          <p:val>
                                            <p:fltVal val="90"/>
                                          </p:val>
                                        </p:tav>
                                        <p:tav tm="100000">
                                          <p:val>
                                            <p:fltVal val="0"/>
                                          </p:val>
                                        </p:tav>
                                      </p:tavLst>
                                    </p:anim>
                                    <p:animEffect transition="in" filter="fade">
                                      <p:cBhvr>
                                        <p:cTn id="27" dur="500"/>
                                        <p:tgtEl>
                                          <p:spTgt spid="26"/>
                                        </p:tgtEl>
                                      </p:cBhvr>
                                    </p:animEffect>
                                  </p:childTnLst>
                                </p:cTn>
                              </p:par>
                            </p:childTnLst>
                          </p:cTn>
                        </p:par>
                        <p:par>
                          <p:cTn id="28" fill="hold">
                            <p:stCondLst>
                              <p:cond delay="2206"/>
                            </p:stCondLst>
                            <p:childTnLst>
                              <p:par>
                                <p:cTn id="29" presetID="10" presetClass="entr" presetSubtype="0"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par>
                          <p:cTn id="32" fill="hold">
                            <p:stCondLst>
                              <p:cond delay="2706"/>
                            </p:stCondLst>
                            <p:childTnLst>
                              <p:par>
                                <p:cTn id="33" presetID="53" presetClass="entr" presetSubtype="528"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p:cTn id="35" dur="750" fill="hold"/>
                                        <p:tgtEl>
                                          <p:spTgt spid="21"/>
                                        </p:tgtEl>
                                        <p:attrNameLst>
                                          <p:attrName>ppt_w</p:attrName>
                                        </p:attrNameLst>
                                      </p:cBhvr>
                                      <p:tavLst>
                                        <p:tav tm="0">
                                          <p:val>
                                            <p:fltVal val="0"/>
                                          </p:val>
                                        </p:tav>
                                        <p:tav tm="100000">
                                          <p:val>
                                            <p:strVal val="#ppt_w"/>
                                          </p:val>
                                        </p:tav>
                                      </p:tavLst>
                                    </p:anim>
                                    <p:anim calcmode="lin" valueType="num">
                                      <p:cBhvr>
                                        <p:cTn id="36" dur="750" fill="hold"/>
                                        <p:tgtEl>
                                          <p:spTgt spid="21"/>
                                        </p:tgtEl>
                                        <p:attrNameLst>
                                          <p:attrName>ppt_h</p:attrName>
                                        </p:attrNameLst>
                                      </p:cBhvr>
                                      <p:tavLst>
                                        <p:tav tm="0">
                                          <p:val>
                                            <p:fltVal val="0"/>
                                          </p:val>
                                        </p:tav>
                                        <p:tav tm="100000">
                                          <p:val>
                                            <p:strVal val="#ppt_h"/>
                                          </p:val>
                                        </p:tav>
                                      </p:tavLst>
                                    </p:anim>
                                    <p:animEffect transition="in" filter="fade">
                                      <p:cBhvr>
                                        <p:cTn id="37" dur="750"/>
                                        <p:tgtEl>
                                          <p:spTgt spid="21"/>
                                        </p:tgtEl>
                                      </p:cBhvr>
                                    </p:animEffect>
                                    <p:anim calcmode="lin" valueType="num">
                                      <p:cBhvr>
                                        <p:cTn id="38" dur="750" fill="hold"/>
                                        <p:tgtEl>
                                          <p:spTgt spid="21"/>
                                        </p:tgtEl>
                                        <p:attrNameLst>
                                          <p:attrName>ppt_x</p:attrName>
                                        </p:attrNameLst>
                                      </p:cBhvr>
                                      <p:tavLst>
                                        <p:tav tm="0">
                                          <p:val>
                                            <p:fltVal val="0.5"/>
                                          </p:val>
                                        </p:tav>
                                        <p:tav tm="100000">
                                          <p:val>
                                            <p:strVal val="#ppt_x"/>
                                          </p:val>
                                        </p:tav>
                                      </p:tavLst>
                                    </p:anim>
                                    <p:anim calcmode="lin" valueType="num">
                                      <p:cBhvr>
                                        <p:cTn id="39" dur="750" fill="hold"/>
                                        <p:tgtEl>
                                          <p:spTgt spid="21"/>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p:cTn id="42" dur="750" fill="hold"/>
                                        <p:tgtEl>
                                          <p:spTgt spid="8"/>
                                        </p:tgtEl>
                                        <p:attrNameLst>
                                          <p:attrName>ppt_w</p:attrName>
                                        </p:attrNameLst>
                                      </p:cBhvr>
                                      <p:tavLst>
                                        <p:tav tm="0">
                                          <p:val>
                                            <p:fltVal val="0"/>
                                          </p:val>
                                        </p:tav>
                                        <p:tav tm="100000">
                                          <p:val>
                                            <p:strVal val="#ppt_w"/>
                                          </p:val>
                                        </p:tav>
                                      </p:tavLst>
                                    </p:anim>
                                    <p:anim calcmode="lin" valueType="num">
                                      <p:cBhvr>
                                        <p:cTn id="43" dur="750" fill="hold"/>
                                        <p:tgtEl>
                                          <p:spTgt spid="8"/>
                                        </p:tgtEl>
                                        <p:attrNameLst>
                                          <p:attrName>ppt_h</p:attrName>
                                        </p:attrNameLst>
                                      </p:cBhvr>
                                      <p:tavLst>
                                        <p:tav tm="0">
                                          <p:val>
                                            <p:fltVal val="0"/>
                                          </p:val>
                                        </p:tav>
                                        <p:tav tm="100000">
                                          <p:val>
                                            <p:strVal val="#ppt_h"/>
                                          </p:val>
                                        </p:tav>
                                      </p:tavLst>
                                    </p:anim>
                                    <p:animEffect transition="in" filter="fade">
                                      <p:cBhvr>
                                        <p:cTn id="44" dur="750"/>
                                        <p:tgtEl>
                                          <p:spTgt spid="8"/>
                                        </p:tgtEl>
                                      </p:cBhvr>
                                    </p:animEffect>
                                    <p:anim calcmode="lin" valueType="num">
                                      <p:cBhvr>
                                        <p:cTn id="45" dur="750" fill="hold"/>
                                        <p:tgtEl>
                                          <p:spTgt spid="8"/>
                                        </p:tgtEl>
                                        <p:attrNameLst>
                                          <p:attrName>ppt_x</p:attrName>
                                        </p:attrNameLst>
                                      </p:cBhvr>
                                      <p:tavLst>
                                        <p:tav tm="0">
                                          <p:val>
                                            <p:fltVal val="0.5"/>
                                          </p:val>
                                        </p:tav>
                                        <p:tav tm="100000">
                                          <p:val>
                                            <p:strVal val="#ppt_x"/>
                                          </p:val>
                                        </p:tav>
                                      </p:tavLst>
                                    </p:anim>
                                    <p:anim calcmode="lin" valueType="num">
                                      <p:cBhvr>
                                        <p:cTn id="46" dur="750" fill="hold"/>
                                        <p:tgtEl>
                                          <p:spTgt spid="8"/>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p:cTn id="49" dur="750" fill="hold"/>
                                        <p:tgtEl>
                                          <p:spTgt spid="7"/>
                                        </p:tgtEl>
                                        <p:attrNameLst>
                                          <p:attrName>ppt_w</p:attrName>
                                        </p:attrNameLst>
                                      </p:cBhvr>
                                      <p:tavLst>
                                        <p:tav tm="0">
                                          <p:val>
                                            <p:fltVal val="0"/>
                                          </p:val>
                                        </p:tav>
                                        <p:tav tm="100000">
                                          <p:val>
                                            <p:strVal val="#ppt_w"/>
                                          </p:val>
                                        </p:tav>
                                      </p:tavLst>
                                    </p:anim>
                                    <p:anim calcmode="lin" valueType="num">
                                      <p:cBhvr>
                                        <p:cTn id="50" dur="750" fill="hold"/>
                                        <p:tgtEl>
                                          <p:spTgt spid="7"/>
                                        </p:tgtEl>
                                        <p:attrNameLst>
                                          <p:attrName>ppt_h</p:attrName>
                                        </p:attrNameLst>
                                      </p:cBhvr>
                                      <p:tavLst>
                                        <p:tav tm="0">
                                          <p:val>
                                            <p:fltVal val="0"/>
                                          </p:val>
                                        </p:tav>
                                        <p:tav tm="100000">
                                          <p:val>
                                            <p:strVal val="#ppt_h"/>
                                          </p:val>
                                        </p:tav>
                                      </p:tavLst>
                                    </p:anim>
                                    <p:animEffect transition="in" filter="fade">
                                      <p:cBhvr>
                                        <p:cTn id="51" dur="750"/>
                                        <p:tgtEl>
                                          <p:spTgt spid="7"/>
                                        </p:tgtEl>
                                      </p:cBhvr>
                                    </p:animEffect>
                                    <p:anim calcmode="lin" valueType="num">
                                      <p:cBhvr>
                                        <p:cTn id="52" dur="750" fill="hold"/>
                                        <p:tgtEl>
                                          <p:spTgt spid="7"/>
                                        </p:tgtEl>
                                        <p:attrNameLst>
                                          <p:attrName>ppt_x</p:attrName>
                                        </p:attrNameLst>
                                      </p:cBhvr>
                                      <p:tavLst>
                                        <p:tav tm="0">
                                          <p:val>
                                            <p:fltVal val="0.5"/>
                                          </p:val>
                                        </p:tav>
                                        <p:tav tm="100000">
                                          <p:val>
                                            <p:strVal val="#ppt_x"/>
                                          </p:val>
                                        </p:tav>
                                      </p:tavLst>
                                    </p:anim>
                                    <p:anim calcmode="lin" valueType="num">
                                      <p:cBhvr>
                                        <p:cTn id="53" dur="750" fill="hold"/>
                                        <p:tgtEl>
                                          <p:spTgt spid="7"/>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27"/>
                                        </p:tgtEl>
                                        <p:attrNameLst>
                                          <p:attrName>style.visibility</p:attrName>
                                        </p:attrNameLst>
                                      </p:cBhvr>
                                      <p:to>
                                        <p:strVal val="visible"/>
                                      </p:to>
                                    </p:set>
                                    <p:anim calcmode="lin" valueType="num">
                                      <p:cBhvr>
                                        <p:cTn id="56" dur="750" fill="hold"/>
                                        <p:tgtEl>
                                          <p:spTgt spid="27"/>
                                        </p:tgtEl>
                                        <p:attrNameLst>
                                          <p:attrName>ppt_w</p:attrName>
                                        </p:attrNameLst>
                                      </p:cBhvr>
                                      <p:tavLst>
                                        <p:tav tm="0">
                                          <p:val>
                                            <p:fltVal val="0"/>
                                          </p:val>
                                        </p:tav>
                                        <p:tav tm="100000">
                                          <p:val>
                                            <p:strVal val="#ppt_w"/>
                                          </p:val>
                                        </p:tav>
                                      </p:tavLst>
                                    </p:anim>
                                    <p:anim calcmode="lin" valueType="num">
                                      <p:cBhvr>
                                        <p:cTn id="57" dur="750" fill="hold"/>
                                        <p:tgtEl>
                                          <p:spTgt spid="27"/>
                                        </p:tgtEl>
                                        <p:attrNameLst>
                                          <p:attrName>ppt_h</p:attrName>
                                        </p:attrNameLst>
                                      </p:cBhvr>
                                      <p:tavLst>
                                        <p:tav tm="0">
                                          <p:val>
                                            <p:fltVal val="0"/>
                                          </p:val>
                                        </p:tav>
                                        <p:tav tm="100000">
                                          <p:val>
                                            <p:strVal val="#ppt_h"/>
                                          </p:val>
                                        </p:tav>
                                      </p:tavLst>
                                    </p:anim>
                                    <p:animEffect transition="in" filter="fade">
                                      <p:cBhvr>
                                        <p:cTn id="58" dur="750"/>
                                        <p:tgtEl>
                                          <p:spTgt spid="27"/>
                                        </p:tgtEl>
                                      </p:cBhvr>
                                    </p:animEffect>
                                    <p:anim calcmode="lin" valueType="num">
                                      <p:cBhvr>
                                        <p:cTn id="59" dur="750" fill="hold"/>
                                        <p:tgtEl>
                                          <p:spTgt spid="27"/>
                                        </p:tgtEl>
                                        <p:attrNameLst>
                                          <p:attrName>ppt_x</p:attrName>
                                        </p:attrNameLst>
                                      </p:cBhvr>
                                      <p:tavLst>
                                        <p:tav tm="0">
                                          <p:val>
                                            <p:fltVal val="0.5"/>
                                          </p:val>
                                        </p:tav>
                                        <p:tav tm="100000">
                                          <p:val>
                                            <p:strVal val="#ppt_x"/>
                                          </p:val>
                                        </p:tav>
                                      </p:tavLst>
                                    </p:anim>
                                    <p:anim calcmode="lin" valueType="num">
                                      <p:cBhvr>
                                        <p:cTn id="60" dur="750" fill="hold"/>
                                        <p:tgtEl>
                                          <p:spTgt spid="27"/>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cBhvr>
                                        <p:cTn id="63" dur="750" fill="hold"/>
                                        <p:tgtEl>
                                          <p:spTgt spid="18"/>
                                        </p:tgtEl>
                                        <p:attrNameLst>
                                          <p:attrName>ppt_w</p:attrName>
                                        </p:attrNameLst>
                                      </p:cBhvr>
                                      <p:tavLst>
                                        <p:tav tm="0">
                                          <p:val>
                                            <p:fltVal val="0"/>
                                          </p:val>
                                        </p:tav>
                                        <p:tav tm="100000">
                                          <p:val>
                                            <p:strVal val="#ppt_w"/>
                                          </p:val>
                                        </p:tav>
                                      </p:tavLst>
                                    </p:anim>
                                    <p:anim calcmode="lin" valueType="num">
                                      <p:cBhvr>
                                        <p:cTn id="64" dur="750" fill="hold"/>
                                        <p:tgtEl>
                                          <p:spTgt spid="18"/>
                                        </p:tgtEl>
                                        <p:attrNameLst>
                                          <p:attrName>ppt_h</p:attrName>
                                        </p:attrNameLst>
                                      </p:cBhvr>
                                      <p:tavLst>
                                        <p:tav tm="0">
                                          <p:val>
                                            <p:fltVal val="0"/>
                                          </p:val>
                                        </p:tav>
                                        <p:tav tm="100000">
                                          <p:val>
                                            <p:strVal val="#ppt_h"/>
                                          </p:val>
                                        </p:tav>
                                      </p:tavLst>
                                    </p:anim>
                                    <p:animEffect transition="in" filter="fade">
                                      <p:cBhvr>
                                        <p:cTn id="65" dur="750"/>
                                        <p:tgtEl>
                                          <p:spTgt spid="18"/>
                                        </p:tgtEl>
                                      </p:cBhvr>
                                    </p:animEffect>
                                    <p:anim calcmode="lin" valueType="num">
                                      <p:cBhvr>
                                        <p:cTn id="66" dur="750" fill="hold"/>
                                        <p:tgtEl>
                                          <p:spTgt spid="18"/>
                                        </p:tgtEl>
                                        <p:attrNameLst>
                                          <p:attrName>ppt_x</p:attrName>
                                        </p:attrNameLst>
                                      </p:cBhvr>
                                      <p:tavLst>
                                        <p:tav tm="0">
                                          <p:val>
                                            <p:fltVal val="0.5"/>
                                          </p:val>
                                        </p:tav>
                                        <p:tav tm="100000">
                                          <p:val>
                                            <p:strVal val="#ppt_x"/>
                                          </p:val>
                                        </p:tav>
                                      </p:tavLst>
                                    </p:anim>
                                    <p:anim calcmode="lin" valueType="num">
                                      <p:cBhvr>
                                        <p:cTn id="67" dur="750" fill="hold"/>
                                        <p:tgtEl>
                                          <p:spTgt spid="18"/>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31"/>
                                        </p:tgtEl>
                                        <p:attrNameLst>
                                          <p:attrName>style.visibility</p:attrName>
                                        </p:attrNameLst>
                                      </p:cBhvr>
                                      <p:to>
                                        <p:strVal val="visible"/>
                                      </p:to>
                                    </p:set>
                                    <p:anim calcmode="lin" valueType="num">
                                      <p:cBhvr>
                                        <p:cTn id="70" dur="750" fill="hold"/>
                                        <p:tgtEl>
                                          <p:spTgt spid="31"/>
                                        </p:tgtEl>
                                        <p:attrNameLst>
                                          <p:attrName>ppt_w</p:attrName>
                                        </p:attrNameLst>
                                      </p:cBhvr>
                                      <p:tavLst>
                                        <p:tav tm="0">
                                          <p:val>
                                            <p:fltVal val="0"/>
                                          </p:val>
                                        </p:tav>
                                        <p:tav tm="100000">
                                          <p:val>
                                            <p:strVal val="#ppt_w"/>
                                          </p:val>
                                        </p:tav>
                                      </p:tavLst>
                                    </p:anim>
                                    <p:anim calcmode="lin" valueType="num">
                                      <p:cBhvr>
                                        <p:cTn id="71" dur="750" fill="hold"/>
                                        <p:tgtEl>
                                          <p:spTgt spid="31"/>
                                        </p:tgtEl>
                                        <p:attrNameLst>
                                          <p:attrName>ppt_h</p:attrName>
                                        </p:attrNameLst>
                                      </p:cBhvr>
                                      <p:tavLst>
                                        <p:tav tm="0">
                                          <p:val>
                                            <p:fltVal val="0"/>
                                          </p:val>
                                        </p:tav>
                                        <p:tav tm="100000">
                                          <p:val>
                                            <p:strVal val="#ppt_h"/>
                                          </p:val>
                                        </p:tav>
                                      </p:tavLst>
                                    </p:anim>
                                    <p:animEffect transition="in" filter="fade">
                                      <p:cBhvr>
                                        <p:cTn id="72" dur="750"/>
                                        <p:tgtEl>
                                          <p:spTgt spid="31"/>
                                        </p:tgtEl>
                                      </p:cBhvr>
                                    </p:animEffect>
                                    <p:anim calcmode="lin" valueType="num">
                                      <p:cBhvr>
                                        <p:cTn id="73" dur="750" fill="hold"/>
                                        <p:tgtEl>
                                          <p:spTgt spid="31"/>
                                        </p:tgtEl>
                                        <p:attrNameLst>
                                          <p:attrName>ppt_x</p:attrName>
                                        </p:attrNameLst>
                                      </p:cBhvr>
                                      <p:tavLst>
                                        <p:tav tm="0">
                                          <p:val>
                                            <p:fltVal val="0.5"/>
                                          </p:val>
                                        </p:tav>
                                        <p:tav tm="100000">
                                          <p:val>
                                            <p:strVal val="#ppt_x"/>
                                          </p:val>
                                        </p:tav>
                                      </p:tavLst>
                                    </p:anim>
                                    <p:anim calcmode="lin" valueType="num">
                                      <p:cBhvr>
                                        <p:cTn id="74" dur="750" fill="hold"/>
                                        <p:tgtEl>
                                          <p:spTgt spid="31"/>
                                        </p:tgtEl>
                                        <p:attrNameLst>
                                          <p:attrName>ppt_y</p:attrName>
                                        </p:attrNameLst>
                                      </p:cBhvr>
                                      <p:tavLst>
                                        <p:tav tm="0">
                                          <p:val>
                                            <p:fltVal val="0.5"/>
                                          </p:val>
                                        </p:tav>
                                        <p:tav tm="100000">
                                          <p:val>
                                            <p:strVal val="#ppt_y"/>
                                          </p:val>
                                        </p:tav>
                                      </p:tavLst>
                                    </p:anim>
                                  </p:childTnLst>
                                </p:cTn>
                              </p:par>
                              <p:par>
                                <p:cTn id="75" presetID="53" presetClass="entr" presetSubtype="528" fill="hold" grpId="0" nodeType="withEffect">
                                  <p:stCondLst>
                                    <p:cond delay="0"/>
                                  </p:stCondLst>
                                  <p:childTnLst>
                                    <p:set>
                                      <p:cBhvr>
                                        <p:cTn id="76" dur="1" fill="hold">
                                          <p:stCondLst>
                                            <p:cond delay="0"/>
                                          </p:stCondLst>
                                        </p:cTn>
                                        <p:tgtEl>
                                          <p:spTgt spid="30"/>
                                        </p:tgtEl>
                                        <p:attrNameLst>
                                          <p:attrName>style.visibility</p:attrName>
                                        </p:attrNameLst>
                                      </p:cBhvr>
                                      <p:to>
                                        <p:strVal val="visible"/>
                                      </p:to>
                                    </p:set>
                                    <p:anim calcmode="lin" valueType="num">
                                      <p:cBhvr>
                                        <p:cTn id="77" dur="750" fill="hold"/>
                                        <p:tgtEl>
                                          <p:spTgt spid="30"/>
                                        </p:tgtEl>
                                        <p:attrNameLst>
                                          <p:attrName>ppt_w</p:attrName>
                                        </p:attrNameLst>
                                      </p:cBhvr>
                                      <p:tavLst>
                                        <p:tav tm="0">
                                          <p:val>
                                            <p:fltVal val="0"/>
                                          </p:val>
                                        </p:tav>
                                        <p:tav tm="100000">
                                          <p:val>
                                            <p:strVal val="#ppt_w"/>
                                          </p:val>
                                        </p:tav>
                                      </p:tavLst>
                                    </p:anim>
                                    <p:anim calcmode="lin" valueType="num">
                                      <p:cBhvr>
                                        <p:cTn id="78" dur="750" fill="hold"/>
                                        <p:tgtEl>
                                          <p:spTgt spid="30"/>
                                        </p:tgtEl>
                                        <p:attrNameLst>
                                          <p:attrName>ppt_h</p:attrName>
                                        </p:attrNameLst>
                                      </p:cBhvr>
                                      <p:tavLst>
                                        <p:tav tm="0">
                                          <p:val>
                                            <p:fltVal val="0"/>
                                          </p:val>
                                        </p:tav>
                                        <p:tav tm="100000">
                                          <p:val>
                                            <p:strVal val="#ppt_h"/>
                                          </p:val>
                                        </p:tav>
                                      </p:tavLst>
                                    </p:anim>
                                    <p:animEffect transition="in" filter="fade">
                                      <p:cBhvr>
                                        <p:cTn id="79" dur="750"/>
                                        <p:tgtEl>
                                          <p:spTgt spid="30"/>
                                        </p:tgtEl>
                                      </p:cBhvr>
                                    </p:animEffect>
                                    <p:anim calcmode="lin" valueType="num">
                                      <p:cBhvr>
                                        <p:cTn id="80" dur="750" fill="hold"/>
                                        <p:tgtEl>
                                          <p:spTgt spid="30"/>
                                        </p:tgtEl>
                                        <p:attrNameLst>
                                          <p:attrName>ppt_x</p:attrName>
                                        </p:attrNameLst>
                                      </p:cBhvr>
                                      <p:tavLst>
                                        <p:tav tm="0">
                                          <p:val>
                                            <p:fltVal val="0.5"/>
                                          </p:val>
                                        </p:tav>
                                        <p:tav tm="100000">
                                          <p:val>
                                            <p:strVal val="#ppt_x"/>
                                          </p:val>
                                        </p:tav>
                                      </p:tavLst>
                                    </p:anim>
                                    <p:anim calcmode="lin" valueType="num">
                                      <p:cBhvr>
                                        <p:cTn id="81" dur="750" fill="hold"/>
                                        <p:tgtEl>
                                          <p:spTgt spid="30"/>
                                        </p:tgtEl>
                                        <p:attrNameLst>
                                          <p:attrName>ppt_y</p:attrName>
                                        </p:attrNameLst>
                                      </p:cBhvr>
                                      <p:tavLst>
                                        <p:tav tm="0">
                                          <p:val>
                                            <p:fltVal val="0.5"/>
                                          </p:val>
                                        </p:tav>
                                        <p:tav tm="100000">
                                          <p:val>
                                            <p:strVal val="#ppt_y"/>
                                          </p:val>
                                        </p:tav>
                                      </p:tavLst>
                                    </p:anim>
                                  </p:childTnLst>
                                </p:cTn>
                              </p:par>
                              <p:par>
                                <p:cTn id="82" presetID="53" presetClass="entr" presetSubtype="528" fill="hold" grpId="0" nodeType="withEffect">
                                  <p:stCondLst>
                                    <p:cond delay="0"/>
                                  </p:stCondLst>
                                  <p:childTnLst>
                                    <p:set>
                                      <p:cBhvr>
                                        <p:cTn id="83" dur="1" fill="hold">
                                          <p:stCondLst>
                                            <p:cond delay="0"/>
                                          </p:stCondLst>
                                        </p:cTn>
                                        <p:tgtEl>
                                          <p:spTgt spid="29"/>
                                        </p:tgtEl>
                                        <p:attrNameLst>
                                          <p:attrName>style.visibility</p:attrName>
                                        </p:attrNameLst>
                                      </p:cBhvr>
                                      <p:to>
                                        <p:strVal val="visible"/>
                                      </p:to>
                                    </p:set>
                                    <p:anim calcmode="lin" valueType="num">
                                      <p:cBhvr>
                                        <p:cTn id="84" dur="750" fill="hold"/>
                                        <p:tgtEl>
                                          <p:spTgt spid="29"/>
                                        </p:tgtEl>
                                        <p:attrNameLst>
                                          <p:attrName>ppt_w</p:attrName>
                                        </p:attrNameLst>
                                      </p:cBhvr>
                                      <p:tavLst>
                                        <p:tav tm="0">
                                          <p:val>
                                            <p:fltVal val="0"/>
                                          </p:val>
                                        </p:tav>
                                        <p:tav tm="100000">
                                          <p:val>
                                            <p:strVal val="#ppt_w"/>
                                          </p:val>
                                        </p:tav>
                                      </p:tavLst>
                                    </p:anim>
                                    <p:anim calcmode="lin" valueType="num">
                                      <p:cBhvr>
                                        <p:cTn id="85" dur="750" fill="hold"/>
                                        <p:tgtEl>
                                          <p:spTgt spid="29"/>
                                        </p:tgtEl>
                                        <p:attrNameLst>
                                          <p:attrName>ppt_h</p:attrName>
                                        </p:attrNameLst>
                                      </p:cBhvr>
                                      <p:tavLst>
                                        <p:tav tm="0">
                                          <p:val>
                                            <p:fltVal val="0"/>
                                          </p:val>
                                        </p:tav>
                                        <p:tav tm="100000">
                                          <p:val>
                                            <p:strVal val="#ppt_h"/>
                                          </p:val>
                                        </p:tav>
                                      </p:tavLst>
                                    </p:anim>
                                    <p:animEffect transition="in" filter="fade">
                                      <p:cBhvr>
                                        <p:cTn id="86" dur="750"/>
                                        <p:tgtEl>
                                          <p:spTgt spid="29"/>
                                        </p:tgtEl>
                                      </p:cBhvr>
                                    </p:animEffect>
                                    <p:anim calcmode="lin" valueType="num">
                                      <p:cBhvr>
                                        <p:cTn id="87" dur="750" fill="hold"/>
                                        <p:tgtEl>
                                          <p:spTgt spid="29"/>
                                        </p:tgtEl>
                                        <p:attrNameLst>
                                          <p:attrName>ppt_x</p:attrName>
                                        </p:attrNameLst>
                                      </p:cBhvr>
                                      <p:tavLst>
                                        <p:tav tm="0">
                                          <p:val>
                                            <p:fltVal val="0.5"/>
                                          </p:val>
                                        </p:tav>
                                        <p:tav tm="100000">
                                          <p:val>
                                            <p:strVal val="#ppt_x"/>
                                          </p:val>
                                        </p:tav>
                                      </p:tavLst>
                                    </p:anim>
                                    <p:anim calcmode="lin" valueType="num">
                                      <p:cBhvr>
                                        <p:cTn id="88" dur="750" fill="hold"/>
                                        <p:tgtEl>
                                          <p:spTgt spid="29"/>
                                        </p:tgtEl>
                                        <p:attrNameLst>
                                          <p:attrName>ppt_y</p:attrName>
                                        </p:attrNameLst>
                                      </p:cBhvr>
                                      <p:tavLst>
                                        <p:tav tm="0">
                                          <p:val>
                                            <p:fltVal val="0.5"/>
                                          </p:val>
                                        </p:tav>
                                        <p:tav tm="100000">
                                          <p:val>
                                            <p:strVal val="#ppt_y"/>
                                          </p:val>
                                        </p:tav>
                                      </p:tavLst>
                                    </p:anim>
                                  </p:childTnLst>
                                </p:cTn>
                              </p:par>
                              <p:par>
                                <p:cTn id="89" presetID="53" presetClass="entr" presetSubtype="528" fill="hold" grpId="0" nodeType="withEffect">
                                  <p:stCondLst>
                                    <p:cond delay="0"/>
                                  </p:stCondLst>
                                  <p:childTnLst>
                                    <p:set>
                                      <p:cBhvr>
                                        <p:cTn id="90" dur="1" fill="hold">
                                          <p:stCondLst>
                                            <p:cond delay="0"/>
                                          </p:stCondLst>
                                        </p:cTn>
                                        <p:tgtEl>
                                          <p:spTgt spid="22"/>
                                        </p:tgtEl>
                                        <p:attrNameLst>
                                          <p:attrName>style.visibility</p:attrName>
                                        </p:attrNameLst>
                                      </p:cBhvr>
                                      <p:to>
                                        <p:strVal val="visible"/>
                                      </p:to>
                                    </p:set>
                                    <p:anim calcmode="lin" valueType="num">
                                      <p:cBhvr>
                                        <p:cTn id="91" dur="750" fill="hold"/>
                                        <p:tgtEl>
                                          <p:spTgt spid="22"/>
                                        </p:tgtEl>
                                        <p:attrNameLst>
                                          <p:attrName>ppt_w</p:attrName>
                                        </p:attrNameLst>
                                      </p:cBhvr>
                                      <p:tavLst>
                                        <p:tav tm="0">
                                          <p:val>
                                            <p:fltVal val="0"/>
                                          </p:val>
                                        </p:tav>
                                        <p:tav tm="100000">
                                          <p:val>
                                            <p:strVal val="#ppt_w"/>
                                          </p:val>
                                        </p:tav>
                                      </p:tavLst>
                                    </p:anim>
                                    <p:anim calcmode="lin" valueType="num">
                                      <p:cBhvr>
                                        <p:cTn id="92" dur="750" fill="hold"/>
                                        <p:tgtEl>
                                          <p:spTgt spid="22"/>
                                        </p:tgtEl>
                                        <p:attrNameLst>
                                          <p:attrName>ppt_h</p:attrName>
                                        </p:attrNameLst>
                                      </p:cBhvr>
                                      <p:tavLst>
                                        <p:tav tm="0">
                                          <p:val>
                                            <p:fltVal val="0"/>
                                          </p:val>
                                        </p:tav>
                                        <p:tav tm="100000">
                                          <p:val>
                                            <p:strVal val="#ppt_h"/>
                                          </p:val>
                                        </p:tav>
                                      </p:tavLst>
                                    </p:anim>
                                    <p:animEffect transition="in" filter="fade">
                                      <p:cBhvr>
                                        <p:cTn id="93" dur="750"/>
                                        <p:tgtEl>
                                          <p:spTgt spid="22"/>
                                        </p:tgtEl>
                                      </p:cBhvr>
                                    </p:animEffect>
                                    <p:anim calcmode="lin" valueType="num">
                                      <p:cBhvr>
                                        <p:cTn id="94" dur="750" fill="hold"/>
                                        <p:tgtEl>
                                          <p:spTgt spid="22"/>
                                        </p:tgtEl>
                                        <p:attrNameLst>
                                          <p:attrName>ppt_x</p:attrName>
                                        </p:attrNameLst>
                                      </p:cBhvr>
                                      <p:tavLst>
                                        <p:tav tm="0">
                                          <p:val>
                                            <p:fltVal val="0.5"/>
                                          </p:val>
                                        </p:tav>
                                        <p:tav tm="100000">
                                          <p:val>
                                            <p:strVal val="#ppt_x"/>
                                          </p:val>
                                        </p:tav>
                                      </p:tavLst>
                                    </p:anim>
                                    <p:anim calcmode="lin" valueType="num">
                                      <p:cBhvr>
                                        <p:cTn id="95" dur="750" fill="hold"/>
                                        <p:tgtEl>
                                          <p:spTgt spid="22"/>
                                        </p:tgtEl>
                                        <p:attrNameLst>
                                          <p:attrName>ppt_y</p:attrName>
                                        </p:attrNameLst>
                                      </p:cBhvr>
                                      <p:tavLst>
                                        <p:tav tm="0">
                                          <p:val>
                                            <p:fltVal val="0.5"/>
                                          </p:val>
                                        </p:tav>
                                        <p:tav tm="100000">
                                          <p:val>
                                            <p:strVal val="#ppt_y"/>
                                          </p:val>
                                        </p:tav>
                                      </p:tavLst>
                                    </p:anim>
                                  </p:childTnLst>
                                </p:cTn>
                              </p:par>
                              <p:par>
                                <p:cTn id="96" presetID="53" presetClass="entr" presetSubtype="528" fill="hold" grpId="0" nodeType="withEffect">
                                  <p:stCondLst>
                                    <p:cond delay="0"/>
                                  </p:stCondLst>
                                  <p:childTnLst>
                                    <p:set>
                                      <p:cBhvr>
                                        <p:cTn id="97" dur="1" fill="hold">
                                          <p:stCondLst>
                                            <p:cond delay="0"/>
                                          </p:stCondLst>
                                        </p:cTn>
                                        <p:tgtEl>
                                          <p:spTgt spid="20"/>
                                        </p:tgtEl>
                                        <p:attrNameLst>
                                          <p:attrName>style.visibility</p:attrName>
                                        </p:attrNameLst>
                                      </p:cBhvr>
                                      <p:to>
                                        <p:strVal val="visible"/>
                                      </p:to>
                                    </p:set>
                                    <p:anim calcmode="lin" valueType="num">
                                      <p:cBhvr>
                                        <p:cTn id="98" dur="750" fill="hold"/>
                                        <p:tgtEl>
                                          <p:spTgt spid="20"/>
                                        </p:tgtEl>
                                        <p:attrNameLst>
                                          <p:attrName>ppt_w</p:attrName>
                                        </p:attrNameLst>
                                      </p:cBhvr>
                                      <p:tavLst>
                                        <p:tav tm="0">
                                          <p:val>
                                            <p:fltVal val="0"/>
                                          </p:val>
                                        </p:tav>
                                        <p:tav tm="100000">
                                          <p:val>
                                            <p:strVal val="#ppt_w"/>
                                          </p:val>
                                        </p:tav>
                                      </p:tavLst>
                                    </p:anim>
                                    <p:anim calcmode="lin" valueType="num">
                                      <p:cBhvr>
                                        <p:cTn id="99" dur="750" fill="hold"/>
                                        <p:tgtEl>
                                          <p:spTgt spid="20"/>
                                        </p:tgtEl>
                                        <p:attrNameLst>
                                          <p:attrName>ppt_h</p:attrName>
                                        </p:attrNameLst>
                                      </p:cBhvr>
                                      <p:tavLst>
                                        <p:tav tm="0">
                                          <p:val>
                                            <p:fltVal val="0"/>
                                          </p:val>
                                        </p:tav>
                                        <p:tav tm="100000">
                                          <p:val>
                                            <p:strVal val="#ppt_h"/>
                                          </p:val>
                                        </p:tav>
                                      </p:tavLst>
                                    </p:anim>
                                    <p:animEffect transition="in" filter="fade">
                                      <p:cBhvr>
                                        <p:cTn id="100" dur="750"/>
                                        <p:tgtEl>
                                          <p:spTgt spid="20"/>
                                        </p:tgtEl>
                                      </p:cBhvr>
                                    </p:animEffect>
                                    <p:anim calcmode="lin" valueType="num">
                                      <p:cBhvr>
                                        <p:cTn id="101" dur="750" fill="hold"/>
                                        <p:tgtEl>
                                          <p:spTgt spid="20"/>
                                        </p:tgtEl>
                                        <p:attrNameLst>
                                          <p:attrName>ppt_x</p:attrName>
                                        </p:attrNameLst>
                                      </p:cBhvr>
                                      <p:tavLst>
                                        <p:tav tm="0">
                                          <p:val>
                                            <p:fltVal val="0.5"/>
                                          </p:val>
                                        </p:tav>
                                        <p:tav tm="100000">
                                          <p:val>
                                            <p:strVal val="#ppt_x"/>
                                          </p:val>
                                        </p:tav>
                                      </p:tavLst>
                                    </p:anim>
                                    <p:anim calcmode="lin" valueType="num">
                                      <p:cBhvr>
                                        <p:cTn id="102" dur="750" fill="hold"/>
                                        <p:tgtEl>
                                          <p:spTgt spid="20"/>
                                        </p:tgtEl>
                                        <p:attrNameLst>
                                          <p:attrName>ppt_y</p:attrName>
                                        </p:attrNameLst>
                                      </p:cBhvr>
                                      <p:tavLst>
                                        <p:tav tm="0">
                                          <p:val>
                                            <p:fltVal val="0.5"/>
                                          </p:val>
                                        </p:tav>
                                        <p:tav tm="100000">
                                          <p:val>
                                            <p:strVal val="#ppt_y"/>
                                          </p:val>
                                        </p:tav>
                                      </p:tavLst>
                                    </p:anim>
                                  </p:childTnLst>
                                </p:cTn>
                              </p:par>
                              <p:par>
                                <p:cTn id="103" presetID="53" presetClass="entr" presetSubtype="528" fill="hold" grpId="0" nodeType="withEffect">
                                  <p:stCondLst>
                                    <p:cond delay="0"/>
                                  </p:stCondLst>
                                  <p:childTnLst>
                                    <p:set>
                                      <p:cBhvr>
                                        <p:cTn id="104" dur="1" fill="hold">
                                          <p:stCondLst>
                                            <p:cond delay="0"/>
                                          </p:stCondLst>
                                        </p:cTn>
                                        <p:tgtEl>
                                          <p:spTgt spid="24"/>
                                        </p:tgtEl>
                                        <p:attrNameLst>
                                          <p:attrName>style.visibility</p:attrName>
                                        </p:attrNameLst>
                                      </p:cBhvr>
                                      <p:to>
                                        <p:strVal val="visible"/>
                                      </p:to>
                                    </p:set>
                                    <p:anim calcmode="lin" valueType="num">
                                      <p:cBhvr>
                                        <p:cTn id="105" dur="750" fill="hold"/>
                                        <p:tgtEl>
                                          <p:spTgt spid="24"/>
                                        </p:tgtEl>
                                        <p:attrNameLst>
                                          <p:attrName>ppt_w</p:attrName>
                                        </p:attrNameLst>
                                      </p:cBhvr>
                                      <p:tavLst>
                                        <p:tav tm="0">
                                          <p:val>
                                            <p:fltVal val="0"/>
                                          </p:val>
                                        </p:tav>
                                        <p:tav tm="100000">
                                          <p:val>
                                            <p:strVal val="#ppt_w"/>
                                          </p:val>
                                        </p:tav>
                                      </p:tavLst>
                                    </p:anim>
                                    <p:anim calcmode="lin" valueType="num">
                                      <p:cBhvr>
                                        <p:cTn id="106" dur="750" fill="hold"/>
                                        <p:tgtEl>
                                          <p:spTgt spid="24"/>
                                        </p:tgtEl>
                                        <p:attrNameLst>
                                          <p:attrName>ppt_h</p:attrName>
                                        </p:attrNameLst>
                                      </p:cBhvr>
                                      <p:tavLst>
                                        <p:tav tm="0">
                                          <p:val>
                                            <p:fltVal val="0"/>
                                          </p:val>
                                        </p:tav>
                                        <p:tav tm="100000">
                                          <p:val>
                                            <p:strVal val="#ppt_h"/>
                                          </p:val>
                                        </p:tav>
                                      </p:tavLst>
                                    </p:anim>
                                    <p:animEffect transition="in" filter="fade">
                                      <p:cBhvr>
                                        <p:cTn id="107" dur="750"/>
                                        <p:tgtEl>
                                          <p:spTgt spid="24"/>
                                        </p:tgtEl>
                                      </p:cBhvr>
                                    </p:animEffect>
                                    <p:anim calcmode="lin" valueType="num">
                                      <p:cBhvr>
                                        <p:cTn id="108" dur="750" fill="hold"/>
                                        <p:tgtEl>
                                          <p:spTgt spid="24"/>
                                        </p:tgtEl>
                                        <p:attrNameLst>
                                          <p:attrName>ppt_x</p:attrName>
                                        </p:attrNameLst>
                                      </p:cBhvr>
                                      <p:tavLst>
                                        <p:tav tm="0">
                                          <p:val>
                                            <p:fltVal val="0.5"/>
                                          </p:val>
                                        </p:tav>
                                        <p:tav tm="100000">
                                          <p:val>
                                            <p:strVal val="#ppt_x"/>
                                          </p:val>
                                        </p:tav>
                                      </p:tavLst>
                                    </p:anim>
                                    <p:anim calcmode="lin" valueType="num">
                                      <p:cBhvr>
                                        <p:cTn id="109" dur="750" fill="hold"/>
                                        <p:tgtEl>
                                          <p:spTgt spid="24"/>
                                        </p:tgtEl>
                                        <p:attrNameLst>
                                          <p:attrName>ppt_y</p:attrName>
                                        </p:attrNameLst>
                                      </p:cBhvr>
                                      <p:tavLst>
                                        <p:tav tm="0">
                                          <p:val>
                                            <p:fltVal val="0.5"/>
                                          </p:val>
                                        </p:tav>
                                        <p:tav tm="100000">
                                          <p:val>
                                            <p:strVal val="#ppt_y"/>
                                          </p:val>
                                        </p:tav>
                                      </p:tavLst>
                                    </p:anim>
                                  </p:childTnLst>
                                </p:cTn>
                              </p:par>
                              <p:par>
                                <p:cTn id="110" presetID="53" presetClass="entr" presetSubtype="528" fill="hold" grpId="0" nodeType="withEffect">
                                  <p:stCondLst>
                                    <p:cond delay="0"/>
                                  </p:stCondLst>
                                  <p:childTnLst>
                                    <p:set>
                                      <p:cBhvr>
                                        <p:cTn id="111" dur="1" fill="hold">
                                          <p:stCondLst>
                                            <p:cond delay="0"/>
                                          </p:stCondLst>
                                        </p:cTn>
                                        <p:tgtEl>
                                          <p:spTgt spid="19"/>
                                        </p:tgtEl>
                                        <p:attrNameLst>
                                          <p:attrName>style.visibility</p:attrName>
                                        </p:attrNameLst>
                                      </p:cBhvr>
                                      <p:to>
                                        <p:strVal val="visible"/>
                                      </p:to>
                                    </p:set>
                                    <p:anim calcmode="lin" valueType="num">
                                      <p:cBhvr>
                                        <p:cTn id="112" dur="750" fill="hold"/>
                                        <p:tgtEl>
                                          <p:spTgt spid="19"/>
                                        </p:tgtEl>
                                        <p:attrNameLst>
                                          <p:attrName>ppt_w</p:attrName>
                                        </p:attrNameLst>
                                      </p:cBhvr>
                                      <p:tavLst>
                                        <p:tav tm="0">
                                          <p:val>
                                            <p:fltVal val="0"/>
                                          </p:val>
                                        </p:tav>
                                        <p:tav tm="100000">
                                          <p:val>
                                            <p:strVal val="#ppt_w"/>
                                          </p:val>
                                        </p:tav>
                                      </p:tavLst>
                                    </p:anim>
                                    <p:anim calcmode="lin" valueType="num">
                                      <p:cBhvr>
                                        <p:cTn id="113" dur="750" fill="hold"/>
                                        <p:tgtEl>
                                          <p:spTgt spid="19"/>
                                        </p:tgtEl>
                                        <p:attrNameLst>
                                          <p:attrName>ppt_h</p:attrName>
                                        </p:attrNameLst>
                                      </p:cBhvr>
                                      <p:tavLst>
                                        <p:tav tm="0">
                                          <p:val>
                                            <p:fltVal val="0"/>
                                          </p:val>
                                        </p:tav>
                                        <p:tav tm="100000">
                                          <p:val>
                                            <p:strVal val="#ppt_h"/>
                                          </p:val>
                                        </p:tav>
                                      </p:tavLst>
                                    </p:anim>
                                    <p:animEffect transition="in" filter="fade">
                                      <p:cBhvr>
                                        <p:cTn id="114" dur="750"/>
                                        <p:tgtEl>
                                          <p:spTgt spid="19"/>
                                        </p:tgtEl>
                                      </p:cBhvr>
                                    </p:animEffect>
                                    <p:anim calcmode="lin" valueType="num">
                                      <p:cBhvr>
                                        <p:cTn id="115" dur="750" fill="hold"/>
                                        <p:tgtEl>
                                          <p:spTgt spid="19"/>
                                        </p:tgtEl>
                                        <p:attrNameLst>
                                          <p:attrName>ppt_x</p:attrName>
                                        </p:attrNameLst>
                                      </p:cBhvr>
                                      <p:tavLst>
                                        <p:tav tm="0">
                                          <p:val>
                                            <p:fltVal val="0.5"/>
                                          </p:val>
                                        </p:tav>
                                        <p:tav tm="100000">
                                          <p:val>
                                            <p:strVal val="#ppt_x"/>
                                          </p:val>
                                        </p:tav>
                                      </p:tavLst>
                                    </p:anim>
                                    <p:anim calcmode="lin" valueType="num">
                                      <p:cBhvr>
                                        <p:cTn id="116" dur="750" fill="hold"/>
                                        <p:tgtEl>
                                          <p:spTgt spid="19"/>
                                        </p:tgtEl>
                                        <p:attrNameLst>
                                          <p:attrName>ppt_y</p:attrName>
                                        </p:attrNameLst>
                                      </p:cBhvr>
                                      <p:tavLst>
                                        <p:tav tm="0">
                                          <p:val>
                                            <p:fltVal val="0.5"/>
                                          </p:val>
                                        </p:tav>
                                        <p:tav tm="100000">
                                          <p:val>
                                            <p:strVal val="#ppt_y"/>
                                          </p:val>
                                        </p:tav>
                                      </p:tavLst>
                                    </p:anim>
                                  </p:childTnLst>
                                </p:cTn>
                              </p:par>
                            </p:childTnLst>
                          </p:cTn>
                        </p:par>
                        <p:par>
                          <p:cTn id="117" fill="hold">
                            <p:stCondLst>
                              <p:cond delay="3456"/>
                            </p:stCondLst>
                            <p:childTnLst>
                              <p:par>
                                <p:cTn id="118" presetID="26" presetClass="emph" presetSubtype="0" fill="hold" grpId="1" nodeType="afterEffect">
                                  <p:stCondLst>
                                    <p:cond delay="0"/>
                                  </p:stCondLst>
                                  <p:childTnLst>
                                    <p:animEffect transition="out" filter="fade">
                                      <p:cBhvr>
                                        <p:cTn id="119" dur="500" tmFilter="0, 0; .2, .5; .8, .5; 1, 0"/>
                                        <p:tgtEl>
                                          <p:spTgt spid="21"/>
                                        </p:tgtEl>
                                      </p:cBhvr>
                                    </p:animEffect>
                                    <p:animScale>
                                      <p:cBhvr>
                                        <p:cTn id="120" dur="250" autoRev="1" fill="hold"/>
                                        <p:tgtEl>
                                          <p:spTgt spid="21"/>
                                        </p:tgtEl>
                                      </p:cBhvr>
                                      <p:by x="105000" y="105000"/>
                                    </p:animScale>
                                  </p:childTnLst>
                                </p:cTn>
                              </p:par>
                              <p:par>
                                <p:cTn id="121" presetID="26" presetClass="emph" presetSubtype="0" fill="hold" grpId="1" nodeType="withEffect">
                                  <p:stCondLst>
                                    <p:cond delay="0"/>
                                  </p:stCondLst>
                                  <p:childTnLst>
                                    <p:animEffect transition="out" filter="fade">
                                      <p:cBhvr>
                                        <p:cTn id="122" dur="500" tmFilter="0, 0; .2, .5; .8, .5; 1, 0"/>
                                        <p:tgtEl>
                                          <p:spTgt spid="8"/>
                                        </p:tgtEl>
                                      </p:cBhvr>
                                    </p:animEffect>
                                    <p:animScale>
                                      <p:cBhvr>
                                        <p:cTn id="123" dur="250" autoRev="1" fill="hold"/>
                                        <p:tgtEl>
                                          <p:spTgt spid="8"/>
                                        </p:tgtEl>
                                      </p:cBhvr>
                                      <p:by x="105000" y="105000"/>
                                    </p:animScale>
                                  </p:childTnLst>
                                </p:cTn>
                              </p:par>
                              <p:par>
                                <p:cTn id="124" presetID="26" presetClass="emph" presetSubtype="0" fill="hold" grpId="1" nodeType="withEffect">
                                  <p:stCondLst>
                                    <p:cond delay="0"/>
                                  </p:stCondLst>
                                  <p:childTnLst>
                                    <p:animEffect transition="out" filter="fade">
                                      <p:cBhvr>
                                        <p:cTn id="125" dur="500" tmFilter="0, 0; .2, .5; .8, .5; 1, 0"/>
                                        <p:tgtEl>
                                          <p:spTgt spid="7"/>
                                        </p:tgtEl>
                                      </p:cBhvr>
                                    </p:animEffect>
                                    <p:animScale>
                                      <p:cBhvr>
                                        <p:cTn id="126" dur="250" autoRev="1" fill="hold"/>
                                        <p:tgtEl>
                                          <p:spTgt spid="7"/>
                                        </p:tgtEl>
                                      </p:cBhvr>
                                      <p:by x="105000" y="105000"/>
                                    </p:animScale>
                                  </p:childTnLst>
                                </p:cTn>
                              </p:par>
                              <p:par>
                                <p:cTn id="127" presetID="26" presetClass="emph" presetSubtype="0" fill="hold" grpId="1" nodeType="withEffect">
                                  <p:stCondLst>
                                    <p:cond delay="0"/>
                                  </p:stCondLst>
                                  <p:childTnLst>
                                    <p:animEffect transition="out" filter="fade">
                                      <p:cBhvr>
                                        <p:cTn id="128" dur="500" tmFilter="0, 0; .2, .5; .8, .5; 1, 0"/>
                                        <p:tgtEl>
                                          <p:spTgt spid="27"/>
                                        </p:tgtEl>
                                      </p:cBhvr>
                                    </p:animEffect>
                                    <p:animScale>
                                      <p:cBhvr>
                                        <p:cTn id="129" dur="250" autoRev="1" fill="hold"/>
                                        <p:tgtEl>
                                          <p:spTgt spid="27"/>
                                        </p:tgtEl>
                                      </p:cBhvr>
                                      <p:by x="105000" y="105000"/>
                                    </p:animScale>
                                  </p:childTnLst>
                                </p:cTn>
                              </p:par>
                              <p:par>
                                <p:cTn id="130" presetID="26" presetClass="emph" presetSubtype="0" fill="hold" grpId="1" nodeType="withEffect">
                                  <p:stCondLst>
                                    <p:cond delay="0"/>
                                  </p:stCondLst>
                                  <p:childTnLst>
                                    <p:animEffect transition="out" filter="fade">
                                      <p:cBhvr>
                                        <p:cTn id="131" dur="500" tmFilter="0, 0; .2, .5; .8, .5; 1, 0"/>
                                        <p:tgtEl>
                                          <p:spTgt spid="18"/>
                                        </p:tgtEl>
                                      </p:cBhvr>
                                    </p:animEffect>
                                    <p:animScale>
                                      <p:cBhvr>
                                        <p:cTn id="132" dur="250" autoRev="1" fill="hold"/>
                                        <p:tgtEl>
                                          <p:spTgt spid="18"/>
                                        </p:tgtEl>
                                      </p:cBhvr>
                                      <p:by x="105000" y="105000"/>
                                    </p:animScale>
                                  </p:childTnLst>
                                </p:cTn>
                              </p:par>
                              <p:par>
                                <p:cTn id="133" presetID="26" presetClass="emph" presetSubtype="0" fill="hold" grpId="1" nodeType="withEffect">
                                  <p:stCondLst>
                                    <p:cond delay="0"/>
                                  </p:stCondLst>
                                  <p:childTnLst>
                                    <p:animEffect transition="out" filter="fade">
                                      <p:cBhvr>
                                        <p:cTn id="134" dur="500" tmFilter="0, 0; .2, .5; .8, .5; 1, 0"/>
                                        <p:tgtEl>
                                          <p:spTgt spid="31"/>
                                        </p:tgtEl>
                                      </p:cBhvr>
                                    </p:animEffect>
                                    <p:animScale>
                                      <p:cBhvr>
                                        <p:cTn id="135" dur="250" autoRev="1" fill="hold"/>
                                        <p:tgtEl>
                                          <p:spTgt spid="31"/>
                                        </p:tgtEl>
                                      </p:cBhvr>
                                      <p:by x="105000" y="105000"/>
                                    </p:animScale>
                                  </p:childTnLst>
                                </p:cTn>
                              </p:par>
                              <p:par>
                                <p:cTn id="136" presetID="26" presetClass="emph" presetSubtype="0" fill="hold" grpId="1" nodeType="withEffect">
                                  <p:stCondLst>
                                    <p:cond delay="0"/>
                                  </p:stCondLst>
                                  <p:childTnLst>
                                    <p:animEffect transition="out" filter="fade">
                                      <p:cBhvr>
                                        <p:cTn id="137" dur="500" tmFilter="0, 0; .2, .5; .8, .5; 1, 0"/>
                                        <p:tgtEl>
                                          <p:spTgt spid="30"/>
                                        </p:tgtEl>
                                      </p:cBhvr>
                                    </p:animEffect>
                                    <p:animScale>
                                      <p:cBhvr>
                                        <p:cTn id="138" dur="250" autoRev="1" fill="hold"/>
                                        <p:tgtEl>
                                          <p:spTgt spid="30"/>
                                        </p:tgtEl>
                                      </p:cBhvr>
                                      <p:by x="105000" y="105000"/>
                                    </p:animScale>
                                  </p:childTnLst>
                                </p:cTn>
                              </p:par>
                              <p:par>
                                <p:cTn id="139" presetID="26" presetClass="emph" presetSubtype="0" fill="hold" grpId="1" nodeType="withEffect">
                                  <p:stCondLst>
                                    <p:cond delay="0"/>
                                  </p:stCondLst>
                                  <p:childTnLst>
                                    <p:animEffect transition="out" filter="fade">
                                      <p:cBhvr>
                                        <p:cTn id="140" dur="500" tmFilter="0, 0; .2, .5; .8, .5; 1, 0"/>
                                        <p:tgtEl>
                                          <p:spTgt spid="29"/>
                                        </p:tgtEl>
                                      </p:cBhvr>
                                    </p:animEffect>
                                    <p:animScale>
                                      <p:cBhvr>
                                        <p:cTn id="141" dur="250" autoRev="1" fill="hold"/>
                                        <p:tgtEl>
                                          <p:spTgt spid="29"/>
                                        </p:tgtEl>
                                      </p:cBhvr>
                                      <p:by x="105000" y="105000"/>
                                    </p:animScale>
                                  </p:childTnLst>
                                </p:cTn>
                              </p:par>
                              <p:par>
                                <p:cTn id="142" presetID="26" presetClass="emph" presetSubtype="0" fill="hold" grpId="1" nodeType="withEffect">
                                  <p:stCondLst>
                                    <p:cond delay="0"/>
                                  </p:stCondLst>
                                  <p:childTnLst>
                                    <p:animEffect transition="out" filter="fade">
                                      <p:cBhvr>
                                        <p:cTn id="143" dur="500" tmFilter="0, 0; .2, .5; .8, .5; 1, 0"/>
                                        <p:tgtEl>
                                          <p:spTgt spid="22"/>
                                        </p:tgtEl>
                                      </p:cBhvr>
                                    </p:animEffect>
                                    <p:animScale>
                                      <p:cBhvr>
                                        <p:cTn id="144" dur="250" autoRev="1" fill="hold"/>
                                        <p:tgtEl>
                                          <p:spTgt spid="22"/>
                                        </p:tgtEl>
                                      </p:cBhvr>
                                      <p:by x="105000" y="105000"/>
                                    </p:animScale>
                                  </p:childTnLst>
                                </p:cTn>
                              </p:par>
                              <p:par>
                                <p:cTn id="145" presetID="26" presetClass="emph" presetSubtype="0" fill="hold" grpId="1" nodeType="withEffect">
                                  <p:stCondLst>
                                    <p:cond delay="0"/>
                                  </p:stCondLst>
                                  <p:childTnLst>
                                    <p:animEffect transition="out" filter="fade">
                                      <p:cBhvr>
                                        <p:cTn id="146" dur="500" tmFilter="0, 0; .2, .5; .8, .5; 1, 0"/>
                                        <p:tgtEl>
                                          <p:spTgt spid="20"/>
                                        </p:tgtEl>
                                      </p:cBhvr>
                                    </p:animEffect>
                                    <p:animScale>
                                      <p:cBhvr>
                                        <p:cTn id="147" dur="250" autoRev="1" fill="hold"/>
                                        <p:tgtEl>
                                          <p:spTgt spid="20"/>
                                        </p:tgtEl>
                                      </p:cBhvr>
                                      <p:by x="105000" y="105000"/>
                                    </p:animScale>
                                  </p:childTnLst>
                                </p:cTn>
                              </p:par>
                              <p:par>
                                <p:cTn id="148" presetID="26" presetClass="emph" presetSubtype="0" fill="hold" grpId="1" nodeType="withEffect">
                                  <p:stCondLst>
                                    <p:cond delay="0"/>
                                  </p:stCondLst>
                                  <p:childTnLst>
                                    <p:animEffect transition="out" filter="fade">
                                      <p:cBhvr>
                                        <p:cTn id="149" dur="500" tmFilter="0, 0; .2, .5; .8, .5; 1, 0"/>
                                        <p:tgtEl>
                                          <p:spTgt spid="24"/>
                                        </p:tgtEl>
                                      </p:cBhvr>
                                    </p:animEffect>
                                    <p:animScale>
                                      <p:cBhvr>
                                        <p:cTn id="150" dur="250" autoRev="1" fill="hold"/>
                                        <p:tgtEl>
                                          <p:spTgt spid="24"/>
                                        </p:tgtEl>
                                      </p:cBhvr>
                                      <p:by x="105000" y="105000"/>
                                    </p:animScale>
                                  </p:childTnLst>
                                </p:cTn>
                              </p:par>
                              <p:par>
                                <p:cTn id="151" presetID="26" presetClass="emph" presetSubtype="0" fill="hold" grpId="1" nodeType="withEffect">
                                  <p:stCondLst>
                                    <p:cond delay="0"/>
                                  </p:stCondLst>
                                  <p:childTnLst>
                                    <p:animEffect transition="out" filter="fade">
                                      <p:cBhvr>
                                        <p:cTn id="152" dur="500" tmFilter="0, 0; .2, .5; .8, .5; 1, 0"/>
                                        <p:tgtEl>
                                          <p:spTgt spid="19"/>
                                        </p:tgtEl>
                                      </p:cBhvr>
                                    </p:animEffect>
                                    <p:animScale>
                                      <p:cBhvr>
                                        <p:cTn id="153" dur="250"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7" grpId="1" animBg="1"/>
      <p:bldP spid="8" grpId="0" animBg="1"/>
      <p:bldP spid="8" grpId="1" animBg="1"/>
      <p:bldP spid="11" grpId="0"/>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4" grpId="0" animBg="1"/>
      <p:bldP spid="24" grpId="1" animBg="1"/>
      <p:bldP spid="27" grpId="0" animBg="1"/>
      <p:bldP spid="27" grpId="1" animBg="1"/>
      <p:bldP spid="29" grpId="0" animBg="1"/>
      <p:bldP spid="29" grpId="1" animBg="1"/>
      <p:bldP spid="30" grpId="0" animBg="1"/>
      <p:bldP spid="30" grpId="1" animBg="1"/>
      <p:bldP spid="31" grpId="0" animBg="1"/>
      <p:bldP spid="31" grpId="1" animBg="1"/>
      <p:bldP spid="26" grpId="0"/>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2026444" y="2526264"/>
            <a:ext cx="2195512" cy="887413"/>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矩形 20"/>
          <p:cNvSpPr/>
          <p:nvPr/>
        </p:nvSpPr>
        <p:spPr>
          <a:xfrm>
            <a:off x="4998244" y="2526264"/>
            <a:ext cx="2195512" cy="887413"/>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矩形 21"/>
          <p:cNvSpPr/>
          <p:nvPr/>
        </p:nvSpPr>
        <p:spPr>
          <a:xfrm>
            <a:off x="7970044" y="2526264"/>
            <a:ext cx="2195512" cy="887413"/>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文本框 26"/>
          <p:cNvSpPr txBox="1"/>
          <p:nvPr/>
        </p:nvSpPr>
        <p:spPr>
          <a:xfrm>
            <a:off x="2156222" y="3593064"/>
            <a:ext cx="193595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输入标题文本</a:t>
            </a:r>
          </a:p>
        </p:txBody>
      </p:sp>
      <p:sp>
        <p:nvSpPr>
          <p:cNvPr id="29" name="文本框 28"/>
          <p:cNvSpPr txBox="1"/>
          <p:nvPr/>
        </p:nvSpPr>
        <p:spPr>
          <a:xfrm>
            <a:off x="5128022" y="3593064"/>
            <a:ext cx="193595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输入标题文本</a:t>
            </a:r>
          </a:p>
        </p:txBody>
      </p:sp>
      <p:sp>
        <p:nvSpPr>
          <p:cNvPr id="30" name="文本框 29"/>
          <p:cNvSpPr txBox="1"/>
          <p:nvPr/>
        </p:nvSpPr>
        <p:spPr>
          <a:xfrm>
            <a:off x="8099822" y="3593064"/>
            <a:ext cx="193595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输入标题文本</a:t>
            </a:r>
          </a:p>
        </p:txBody>
      </p:sp>
      <p:sp>
        <p:nvSpPr>
          <p:cNvPr id="34" name="矩形 33"/>
          <p:cNvSpPr/>
          <p:nvPr/>
        </p:nvSpPr>
        <p:spPr>
          <a:xfrm>
            <a:off x="2026444" y="4176365"/>
            <a:ext cx="2065734" cy="110799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在此输入您的文本在此输入您的文本在此输入您的文本在此输入您的文本在此输入您的文本在此输入您的文本在此输入您的文本在此输入您的文本在此输入您的文本</a:t>
            </a:r>
          </a:p>
        </p:txBody>
      </p:sp>
      <p:sp>
        <p:nvSpPr>
          <p:cNvPr id="35" name="矩形 34"/>
          <p:cNvSpPr/>
          <p:nvPr/>
        </p:nvSpPr>
        <p:spPr>
          <a:xfrm>
            <a:off x="4998244" y="4176365"/>
            <a:ext cx="2195512"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在此输入您的文本在此输入您的文本在此输入您的文本在此输入您的文本在此输入您的文本在此输入您的文本在此输入您的文本在此输入您的文本在此输入您的文本</a:t>
            </a:r>
          </a:p>
        </p:txBody>
      </p:sp>
      <p:sp>
        <p:nvSpPr>
          <p:cNvPr id="36" name="矩形 35"/>
          <p:cNvSpPr/>
          <p:nvPr/>
        </p:nvSpPr>
        <p:spPr>
          <a:xfrm>
            <a:off x="7970044" y="4176365"/>
            <a:ext cx="2195512"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在此输入您的文本在此输入您的文本在此输入您的文本在此输入您的文本在此输入您的文本在此输入您的文本在此输入您的文本在此输入您的文本在此输入您的文本</a:t>
            </a:r>
          </a:p>
        </p:txBody>
      </p:sp>
      <p:sp>
        <p:nvSpPr>
          <p:cNvPr id="37" name="矩形 36"/>
          <p:cNvSpPr/>
          <p:nvPr/>
        </p:nvSpPr>
        <p:spPr>
          <a:xfrm>
            <a:off x="2625328" y="3970332"/>
            <a:ext cx="997744" cy="4571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a:xfrm>
            <a:off x="5597128" y="3970332"/>
            <a:ext cx="997744" cy="4571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矩形 38"/>
          <p:cNvSpPr/>
          <p:nvPr/>
        </p:nvSpPr>
        <p:spPr>
          <a:xfrm>
            <a:off x="8568928" y="3970332"/>
            <a:ext cx="997744" cy="4571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 name="椭圆 42"/>
          <p:cNvSpPr/>
          <p:nvPr/>
        </p:nvSpPr>
        <p:spPr>
          <a:xfrm>
            <a:off x="5769932" y="6525305"/>
            <a:ext cx="95208" cy="95208"/>
          </a:xfrm>
          <a:prstGeom prst="ellips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椭圆 43"/>
          <p:cNvSpPr/>
          <p:nvPr/>
        </p:nvSpPr>
        <p:spPr>
          <a:xfrm>
            <a:off x="6048456" y="6525305"/>
            <a:ext cx="95208" cy="95208"/>
          </a:xfrm>
          <a:prstGeom prst="ellips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5" name="椭圆 44"/>
          <p:cNvSpPr/>
          <p:nvPr/>
        </p:nvSpPr>
        <p:spPr>
          <a:xfrm>
            <a:off x="6337490" y="6525305"/>
            <a:ext cx="95208" cy="95208"/>
          </a:xfrm>
          <a:prstGeom prst="ellips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KSO_Shape">
            <a:extLst>
              <a:ext uri="{FF2B5EF4-FFF2-40B4-BE49-F238E27FC236}">
                <a16:creationId xmlns:a16="http://schemas.microsoft.com/office/drawing/2014/main" id="{F08F0E42-8C3A-4101-B791-6B6C4E6DA45B}"/>
              </a:ext>
            </a:extLst>
          </p:cNvPr>
          <p:cNvSpPr>
            <a:spLocks/>
          </p:cNvSpPr>
          <p:nvPr/>
        </p:nvSpPr>
        <p:spPr bwMode="auto">
          <a:xfrm>
            <a:off x="2867941" y="2697826"/>
            <a:ext cx="513458" cy="552105"/>
          </a:xfrm>
          <a:custGeom>
            <a:avLst/>
            <a:gdLst>
              <a:gd name="T0" fmla="*/ 1753292 w 4636"/>
              <a:gd name="T1" fmla="*/ 1304768 h 4986"/>
              <a:gd name="T2" fmla="*/ 1683756 w 4636"/>
              <a:gd name="T3" fmla="*/ 1479374 h 4986"/>
              <a:gd name="T4" fmla="*/ 1569137 w 4636"/>
              <a:gd name="T5" fmla="*/ 1631438 h 4986"/>
              <a:gd name="T6" fmla="*/ 1415547 w 4636"/>
              <a:gd name="T7" fmla="*/ 1755611 h 4986"/>
              <a:gd name="T8" fmla="*/ 1230628 w 4636"/>
              <a:gd name="T9" fmla="*/ 1845779 h 4986"/>
              <a:gd name="T10" fmla="*/ 1020493 w 4636"/>
              <a:gd name="T11" fmla="*/ 1896594 h 4986"/>
              <a:gd name="T12" fmla="*/ 817235 w 4636"/>
              <a:gd name="T13" fmla="*/ 1902708 h 4986"/>
              <a:gd name="T14" fmla="*/ 601369 w 4636"/>
              <a:gd name="T15" fmla="*/ 1865647 h 4986"/>
              <a:gd name="T16" fmla="*/ 408426 w 4636"/>
              <a:gd name="T17" fmla="*/ 1786558 h 4986"/>
              <a:gd name="T18" fmla="*/ 244521 w 4636"/>
              <a:gd name="T19" fmla="*/ 1671937 h 4986"/>
              <a:gd name="T20" fmla="*/ 117294 w 4636"/>
              <a:gd name="T21" fmla="*/ 1527897 h 4986"/>
              <a:gd name="T22" fmla="*/ 33622 w 4636"/>
              <a:gd name="T23" fmla="*/ 1359022 h 4986"/>
              <a:gd name="T24" fmla="*/ 382 w 4636"/>
              <a:gd name="T25" fmla="*/ 1173336 h 4986"/>
              <a:gd name="T26" fmla="*/ 9170 w 4636"/>
              <a:gd name="T27" fmla="*/ 1046107 h 4986"/>
              <a:gd name="T28" fmla="*/ 44319 w 4636"/>
              <a:gd name="T29" fmla="*/ 918114 h 4986"/>
              <a:gd name="T30" fmla="*/ 104303 w 4636"/>
              <a:gd name="T31" fmla="*/ 799672 h 4986"/>
              <a:gd name="T32" fmla="*/ 224654 w 4636"/>
              <a:gd name="T33" fmla="*/ 654103 h 4986"/>
              <a:gd name="T34" fmla="*/ 458477 w 4636"/>
              <a:gd name="T35" fmla="*/ 495927 h 4986"/>
              <a:gd name="T36" fmla="*/ 1413637 w 4636"/>
              <a:gd name="T37" fmla="*/ 551327 h 4986"/>
              <a:gd name="T38" fmla="*/ 1619952 w 4636"/>
              <a:gd name="T39" fmla="*/ 733956 h 4986"/>
              <a:gd name="T40" fmla="*/ 1693690 w 4636"/>
              <a:gd name="T41" fmla="*/ 845520 h 4986"/>
              <a:gd name="T42" fmla="*/ 1744122 w 4636"/>
              <a:gd name="T43" fmla="*/ 968165 h 4986"/>
              <a:gd name="T44" fmla="*/ 1768957 w 4636"/>
              <a:gd name="T45" fmla="*/ 1099215 h 4986"/>
              <a:gd name="T46" fmla="*/ 810740 w 4636"/>
              <a:gd name="T47" fmla="*/ 1403342 h 4986"/>
              <a:gd name="T48" fmla="*/ 749610 w 4636"/>
              <a:gd name="T49" fmla="*/ 1364371 h 4986"/>
              <a:gd name="T50" fmla="*/ 721337 w 4636"/>
              <a:gd name="T51" fmla="*/ 1311646 h 4986"/>
              <a:gd name="T52" fmla="*/ 574242 w 4636"/>
              <a:gd name="T53" fmla="*/ 1220331 h 4986"/>
              <a:gd name="T54" fmla="*/ 590289 w 4636"/>
              <a:gd name="T55" fmla="*/ 1349853 h 4986"/>
              <a:gd name="T56" fmla="*/ 636519 w 4636"/>
              <a:gd name="T57" fmla="*/ 1442696 h 4986"/>
              <a:gd name="T58" fmla="*/ 705290 w 4636"/>
              <a:gd name="T59" fmla="*/ 1500770 h 4986"/>
              <a:gd name="T60" fmla="*/ 835956 w 4636"/>
              <a:gd name="T61" fmla="*/ 1679961 h 4986"/>
              <a:gd name="T62" fmla="*/ 1024696 w 4636"/>
              <a:gd name="T63" fmla="*/ 1517199 h 4986"/>
              <a:gd name="T64" fmla="*/ 1127089 w 4636"/>
              <a:gd name="T65" fmla="*/ 1453011 h 4986"/>
              <a:gd name="T66" fmla="*/ 1182488 w 4636"/>
              <a:gd name="T67" fmla="*/ 1354819 h 4986"/>
              <a:gd name="T68" fmla="*/ 1193950 w 4636"/>
              <a:gd name="T69" fmla="*/ 1246694 h 4986"/>
              <a:gd name="T70" fmla="*/ 1176375 w 4636"/>
              <a:gd name="T71" fmla="*/ 1166459 h 4986"/>
              <a:gd name="T72" fmla="*/ 1133584 w 4636"/>
              <a:gd name="T73" fmla="*/ 1100361 h 4986"/>
              <a:gd name="T74" fmla="*/ 1066341 w 4636"/>
              <a:gd name="T75" fmla="*/ 1049164 h 4986"/>
              <a:gd name="T76" fmla="*/ 943316 w 4636"/>
              <a:gd name="T77" fmla="*/ 710650 h 4986"/>
              <a:gd name="T78" fmla="*/ 992220 w 4636"/>
              <a:gd name="T79" fmla="*/ 732810 h 4986"/>
              <a:gd name="T80" fmla="*/ 1028899 w 4636"/>
              <a:gd name="T81" fmla="*/ 775984 h 4986"/>
              <a:gd name="T82" fmla="*/ 1183634 w 4636"/>
              <a:gd name="T83" fmla="*/ 862332 h 4986"/>
              <a:gd name="T84" fmla="*/ 1156126 w 4636"/>
              <a:gd name="T85" fmla="*/ 728989 h 4986"/>
              <a:gd name="T86" fmla="*/ 1112953 w 4636"/>
              <a:gd name="T87" fmla="*/ 665566 h 4986"/>
              <a:gd name="T88" fmla="*/ 1054879 w 4636"/>
              <a:gd name="T89" fmla="*/ 620481 h 4986"/>
              <a:gd name="T90" fmla="*/ 971207 w 4636"/>
              <a:gd name="T91" fmla="*/ 591062 h 4986"/>
              <a:gd name="T92" fmla="*/ 831753 w 4636"/>
              <a:gd name="T93" fmla="*/ 588005 h 4986"/>
              <a:gd name="T94" fmla="*/ 707201 w 4636"/>
              <a:gd name="T95" fmla="*/ 635382 h 4986"/>
              <a:gd name="T96" fmla="*/ 628877 w 4636"/>
              <a:gd name="T97" fmla="*/ 713324 h 4986"/>
              <a:gd name="T98" fmla="*/ 596784 w 4636"/>
              <a:gd name="T99" fmla="*/ 822978 h 4986"/>
              <a:gd name="T100" fmla="*/ 609010 w 4636"/>
              <a:gd name="T101" fmla="*/ 933779 h 4986"/>
              <a:gd name="T102" fmla="*/ 664409 w 4636"/>
              <a:gd name="T103" fmla="*/ 1020508 h 4986"/>
              <a:gd name="T104" fmla="*/ 780175 w 4636"/>
              <a:gd name="T105" fmla="*/ 1086989 h 4986"/>
              <a:gd name="T106" fmla="*/ 829461 w 4636"/>
              <a:gd name="T107" fmla="*/ 963962 h 4986"/>
              <a:gd name="T108" fmla="*/ 750374 w 4636"/>
              <a:gd name="T109" fmla="*/ 897100 h 4986"/>
              <a:gd name="T110" fmla="*/ 740440 w 4636"/>
              <a:gd name="T111" fmla="*/ 809988 h 4986"/>
              <a:gd name="T112" fmla="*/ 788198 w 4636"/>
              <a:gd name="T113" fmla="*/ 733192 h 4986"/>
              <a:gd name="T114" fmla="*/ 943316 w 4636"/>
              <a:gd name="T115" fmla="*/ 1136276 h 4986"/>
              <a:gd name="T116" fmla="*/ 1017437 w 4636"/>
              <a:gd name="T117" fmla="*/ 1185945 h 4986"/>
              <a:gd name="T118" fmla="*/ 1045709 w 4636"/>
              <a:gd name="T119" fmla="*/ 1231411 h 4986"/>
              <a:gd name="T120" fmla="*/ 1048766 w 4636"/>
              <a:gd name="T121" fmla="*/ 1299801 h 4986"/>
              <a:gd name="T122" fmla="*/ 1017819 w 4636"/>
              <a:gd name="T123" fmla="*/ 1372395 h 4986"/>
              <a:gd name="T124" fmla="*/ 965858 w 4636"/>
              <a:gd name="T125" fmla="*/ 1409838 h 49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636" h="4986">
                <a:moveTo>
                  <a:pt x="4636" y="3019"/>
                </a:moveTo>
                <a:lnTo>
                  <a:pt x="4636" y="3019"/>
                </a:lnTo>
                <a:lnTo>
                  <a:pt x="4635" y="3071"/>
                </a:lnTo>
                <a:lnTo>
                  <a:pt x="4633" y="3121"/>
                </a:lnTo>
                <a:lnTo>
                  <a:pt x="4629" y="3171"/>
                </a:lnTo>
                <a:lnTo>
                  <a:pt x="4624" y="3221"/>
                </a:lnTo>
                <a:lnTo>
                  <a:pt x="4618" y="3270"/>
                </a:lnTo>
                <a:lnTo>
                  <a:pt x="4609" y="3319"/>
                </a:lnTo>
                <a:lnTo>
                  <a:pt x="4600" y="3367"/>
                </a:lnTo>
                <a:lnTo>
                  <a:pt x="4589" y="3415"/>
                </a:lnTo>
                <a:lnTo>
                  <a:pt x="4577" y="3464"/>
                </a:lnTo>
                <a:lnTo>
                  <a:pt x="4563" y="3511"/>
                </a:lnTo>
                <a:lnTo>
                  <a:pt x="4548" y="3557"/>
                </a:lnTo>
                <a:lnTo>
                  <a:pt x="4532" y="3605"/>
                </a:lnTo>
                <a:lnTo>
                  <a:pt x="4515" y="3650"/>
                </a:lnTo>
                <a:lnTo>
                  <a:pt x="4496" y="3696"/>
                </a:lnTo>
                <a:lnTo>
                  <a:pt x="4476" y="3740"/>
                </a:lnTo>
                <a:lnTo>
                  <a:pt x="4454" y="3785"/>
                </a:lnTo>
                <a:lnTo>
                  <a:pt x="4431" y="3829"/>
                </a:lnTo>
                <a:lnTo>
                  <a:pt x="4407" y="3872"/>
                </a:lnTo>
                <a:lnTo>
                  <a:pt x="4382" y="3915"/>
                </a:lnTo>
                <a:lnTo>
                  <a:pt x="4357" y="3957"/>
                </a:lnTo>
                <a:lnTo>
                  <a:pt x="4330" y="3999"/>
                </a:lnTo>
                <a:lnTo>
                  <a:pt x="4300" y="4039"/>
                </a:lnTo>
                <a:lnTo>
                  <a:pt x="4271" y="4080"/>
                </a:lnTo>
                <a:lnTo>
                  <a:pt x="4240" y="4119"/>
                </a:lnTo>
                <a:lnTo>
                  <a:pt x="4209" y="4157"/>
                </a:lnTo>
                <a:lnTo>
                  <a:pt x="4176" y="4196"/>
                </a:lnTo>
                <a:lnTo>
                  <a:pt x="4141" y="4233"/>
                </a:lnTo>
                <a:lnTo>
                  <a:pt x="4107" y="4270"/>
                </a:lnTo>
                <a:lnTo>
                  <a:pt x="4071" y="4307"/>
                </a:lnTo>
                <a:lnTo>
                  <a:pt x="4034" y="4341"/>
                </a:lnTo>
                <a:lnTo>
                  <a:pt x="3996" y="4376"/>
                </a:lnTo>
                <a:lnTo>
                  <a:pt x="3957" y="4410"/>
                </a:lnTo>
                <a:lnTo>
                  <a:pt x="3917" y="4443"/>
                </a:lnTo>
                <a:lnTo>
                  <a:pt x="3876" y="4475"/>
                </a:lnTo>
                <a:lnTo>
                  <a:pt x="3835" y="4506"/>
                </a:lnTo>
                <a:lnTo>
                  <a:pt x="3792" y="4537"/>
                </a:lnTo>
                <a:lnTo>
                  <a:pt x="3749" y="4566"/>
                </a:lnTo>
                <a:lnTo>
                  <a:pt x="3705" y="4595"/>
                </a:lnTo>
                <a:lnTo>
                  <a:pt x="3660" y="4623"/>
                </a:lnTo>
                <a:lnTo>
                  <a:pt x="3614" y="4650"/>
                </a:lnTo>
                <a:lnTo>
                  <a:pt x="3567" y="4676"/>
                </a:lnTo>
                <a:lnTo>
                  <a:pt x="3520" y="4701"/>
                </a:lnTo>
                <a:lnTo>
                  <a:pt x="3472" y="4725"/>
                </a:lnTo>
                <a:lnTo>
                  <a:pt x="3422" y="4748"/>
                </a:lnTo>
                <a:lnTo>
                  <a:pt x="3373" y="4770"/>
                </a:lnTo>
                <a:lnTo>
                  <a:pt x="3322" y="4792"/>
                </a:lnTo>
                <a:lnTo>
                  <a:pt x="3272" y="4812"/>
                </a:lnTo>
                <a:lnTo>
                  <a:pt x="3221" y="4831"/>
                </a:lnTo>
                <a:lnTo>
                  <a:pt x="3168" y="4849"/>
                </a:lnTo>
                <a:lnTo>
                  <a:pt x="3114" y="4867"/>
                </a:lnTo>
                <a:lnTo>
                  <a:pt x="3062" y="4883"/>
                </a:lnTo>
                <a:lnTo>
                  <a:pt x="3007" y="4897"/>
                </a:lnTo>
                <a:lnTo>
                  <a:pt x="2952" y="4911"/>
                </a:lnTo>
                <a:lnTo>
                  <a:pt x="2897" y="4924"/>
                </a:lnTo>
                <a:lnTo>
                  <a:pt x="2841" y="4935"/>
                </a:lnTo>
                <a:lnTo>
                  <a:pt x="2785" y="4946"/>
                </a:lnTo>
                <a:lnTo>
                  <a:pt x="2729" y="4955"/>
                </a:lnTo>
                <a:lnTo>
                  <a:pt x="2671" y="4964"/>
                </a:lnTo>
                <a:lnTo>
                  <a:pt x="2613" y="4970"/>
                </a:lnTo>
                <a:lnTo>
                  <a:pt x="2555" y="4975"/>
                </a:lnTo>
                <a:lnTo>
                  <a:pt x="2496" y="4980"/>
                </a:lnTo>
                <a:lnTo>
                  <a:pt x="2437" y="4984"/>
                </a:lnTo>
                <a:lnTo>
                  <a:pt x="2377" y="4986"/>
                </a:lnTo>
                <a:lnTo>
                  <a:pt x="2318" y="4986"/>
                </a:lnTo>
                <a:lnTo>
                  <a:pt x="2258" y="4986"/>
                </a:lnTo>
                <a:lnTo>
                  <a:pt x="2199" y="4984"/>
                </a:lnTo>
                <a:lnTo>
                  <a:pt x="2139" y="4980"/>
                </a:lnTo>
                <a:lnTo>
                  <a:pt x="2081" y="4975"/>
                </a:lnTo>
                <a:lnTo>
                  <a:pt x="2022" y="4970"/>
                </a:lnTo>
                <a:lnTo>
                  <a:pt x="1964" y="4964"/>
                </a:lnTo>
                <a:lnTo>
                  <a:pt x="1908" y="4955"/>
                </a:lnTo>
                <a:lnTo>
                  <a:pt x="1851" y="4946"/>
                </a:lnTo>
                <a:lnTo>
                  <a:pt x="1794" y="4935"/>
                </a:lnTo>
                <a:lnTo>
                  <a:pt x="1738" y="4924"/>
                </a:lnTo>
                <a:lnTo>
                  <a:pt x="1683" y="4911"/>
                </a:lnTo>
                <a:lnTo>
                  <a:pt x="1628" y="4897"/>
                </a:lnTo>
                <a:lnTo>
                  <a:pt x="1574" y="4883"/>
                </a:lnTo>
                <a:lnTo>
                  <a:pt x="1521" y="4867"/>
                </a:lnTo>
                <a:lnTo>
                  <a:pt x="1468" y="4849"/>
                </a:lnTo>
                <a:lnTo>
                  <a:pt x="1416" y="4831"/>
                </a:lnTo>
                <a:lnTo>
                  <a:pt x="1364" y="4812"/>
                </a:lnTo>
                <a:lnTo>
                  <a:pt x="1313" y="4792"/>
                </a:lnTo>
                <a:lnTo>
                  <a:pt x="1262" y="4770"/>
                </a:lnTo>
                <a:lnTo>
                  <a:pt x="1213" y="4748"/>
                </a:lnTo>
                <a:lnTo>
                  <a:pt x="1163" y="4725"/>
                </a:lnTo>
                <a:lnTo>
                  <a:pt x="1116" y="4701"/>
                </a:lnTo>
                <a:lnTo>
                  <a:pt x="1069" y="4676"/>
                </a:lnTo>
                <a:lnTo>
                  <a:pt x="1021" y="4650"/>
                </a:lnTo>
                <a:lnTo>
                  <a:pt x="976" y="4623"/>
                </a:lnTo>
                <a:lnTo>
                  <a:pt x="931" y="4595"/>
                </a:lnTo>
                <a:lnTo>
                  <a:pt x="887" y="4566"/>
                </a:lnTo>
                <a:lnTo>
                  <a:pt x="843" y="4537"/>
                </a:lnTo>
                <a:lnTo>
                  <a:pt x="801" y="4506"/>
                </a:lnTo>
                <a:lnTo>
                  <a:pt x="759" y="4475"/>
                </a:lnTo>
                <a:lnTo>
                  <a:pt x="719" y="4443"/>
                </a:lnTo>
                <a:lnTo>
                  <a:pt x="679" y="4410"/>
                </a:lnTo>
                <a:lnTo>
                  <a:pt x="640" y="4376"/>
                </a:lnTo>
                <a:lnTo>
                  <a:pt x="602" y="4341"/>
                </a:lnTo>
                <a:lnTo>
                  <a:pt x="565" y="4307"/>
                </a:lnTo>
                <a:lnTo>
                  <a:pt x="529" y="4270"/>
                </a:lnTo>
                <a:lnTo>
                  <a:pt x="494" y="4233"/>
                </a:lnTo>
                <a:lnTo>
                  <a:pt x="460" y="4196"/>
                </a:lnTo>
                <a:lnTo>
                  <a:pt x="428" y="4157"/>
                </a:lnTo>
                <a:lnTo>
                  <a:pt x="396" y="4119"/>
                </a:lnTo>
                <a:lnTo>
                  <a:pt x="364" y="4080"/>
                </a:lnTo>
                <a:lnTo>
                  <a:pt x="335" y="4039"/>
                </a:lnTo>
                <a:lnTo>
                  <a:pt x="307" y="3999"/>
                </a:lnTo>
                <a:lnTo>
                  <a:pt x="279" y="3957"/>
                </a:lnTo>
                <a:lnTo>
                  <a:pt x="253" y="3915"/>
                </a:lnTo>
                <a:lnTo>
                  <a:pt x="228" y="3872"/>
                </a:lnTo>
                <a:lnTo>
                  <a:pt x="205" y="3829"/>
                </a:lnTo>
                <a:lnTo>
                  <a:pt x="182" y="3785"/>
                </a:lnTo>
                <a:lnTo>
                  <a:pt x="160" y="3740"/>
                </a:lnTo>
                <a:lnTo>
                  <a:pt x="141" y="3696"/>
                </a:lnTo>
                <a:lnTo>
                  <a:pt x="122" y="3650"/>
                </a:lnTo>
                <a:lnTo>
                  <a:pt x="104" y="3605"/>
                </a:lnTo>
                <a:lnTo>
                  <a:pt x="88" y="3557"/>
                </a:lnTo>
                <a:lnTo>
                  <a:pt x="72" y="3511"/>
                </a:lnTo>
                <a:lnTo>
                  <a:pt x="59" y="3464"/>
                </a:lnTo>
                <a:lnTo>
                  <a:pt x="47" y="3415"/>
                </a:lnTo>
                <a:lnTo>
                  <a:pt x="35" y="3367"/>
                </a:lnTo>
                <a:lnTo>
                  <a:pt x="26" y="3319"/>
                </a:lnTo>
                <a:lnTo>
                  <a:pt x="19" y="3270"/>
                </a:lnTo>
                <a:lnTo>
                  <a:pt x="11" y="3221"/>
                </a:lnTo>
                <a:lnTo>
                  <a:pt x="6" y="3171"/>
                </a:lnTo>
                <a:lnTo>
                  <a:pt x="3" y="3121"/>
                </a:lnTo>
                <a:lnTo>
                  <a:pt x="1" y="3071"/>
                </a:lnTo>
                <a:lnTo>
                  <a:pt x="0" y="3019"/>
                </a:lnTo>
                <a:lnTo>
                  <a:pt x="0" y="2983"/>
                </a:lnTo>
                <a:lnTo>
                  <a:pt x="1" y="2948"/>
                </a:lnTo>
                <a:lnTo>
                  <a:pt x="3" y="2912"/>
                </a:lnTo>
                <a:lnTo>
                  <a:pt x="6" y="2877"/>
                </a:lnTo>
                <a:lnTo>
                  <a:pt x="9" y="2842"/>
                </a:lnTo>
                <a:lnTo>
                  <a:pt x="13" y="2807"/>
                </a:lnTo>
                <a:lnTo>
                  <a:pt x="18" y="2772"/>
                </a:lnTo>
                <a:lnTo>
                  <a:pt x="24" y="2738"/>
                </a:lnTo>
                <a:lnTo>
                  <a:pt x="29" y="2703"/>
                </a:lnTo>
                <a:lnTo>
                  <a:pt x="36" y="2669"/>
                </a:lnTo>
                <a:lnTo>
                  <a:pt x="44" y="2635"/>
                </a:lnTo>
                <a:lnTo>
                  <a:pt x="52" y="2601"/>
                </a:lnTo>
                <a:lnTo>
                  <a:pt x="62" y="2567"/>
                </a:lnTo>
                <a:lnTo>
                  <a:pt x="71" y="2534"/>
                </a:lnTo>
                <a:lnTo>
                  <a:pt x="82" y="2501"/>
                </a:lnTo>
                <a:lnTo>
                  <a:pt x="92" y="2468"/>
                </a:lnTo>
                <a:lnTo>
                  <a:pt x="104" y="2436"/>
                </a:lnTo>
                <a:lnTo>
                  <a:pt x="116" y="2403"/>
                </a:lnTo>
                <a:lnTo>
                  <a:pt x="129" y="2371"/>
                </a:lnTo>
                <a:lnTo>
                  <a:pt x="143" y="2339"/>
                </a:lnTo>
                <a:lnTo>
                  <a:pt x="156" y="2308"/>
                </a:lnTo>
                <a:lnTo>
                  <a:pt x="172" y="2276"/>
                </a:lnTo>
                <a:lnTo>
                  <a:pt x="187" y="2245"/>
                </a:lnTo>
                <a:lnTo>
                  <a:pt x="203" y="2214"/>
                </a:lnTo>
                <a:lnTo>
                  <a:pt x="219" y="2184"/>
                </a:lnTo>
                <a:lnTo>
                  <a:pt x="237" y="2153"/>
                </a:lnTo>
                <a:lnTo>
                  <a:pt x="255" y="2123"/>
                </a:lnTo>
                <a:lnTo>
                  <a:pt x="273" y="2093"/>
                </a:lnTo>
                <a:lnTo>
                  <a:pt x="292" y="2064"/>
                </a:lnTo>
                <a:lnTo>
                  <a:pt x="312" y="2034"/>
                </a:lnTo>
                <a:lnTo>
                  <a:pt x="332" y="2006"/>
                </a:lnTo>
                <a:lnTo>
                  <a:pt x="353" y="1978"/>
                </a:lnTo>
                <a:lnTo>
                  <a:pt x="374" y="1949"/>
                </a:lnTo>
                <a:lnTo>
                  <a:pt x="396" y="1922"/>
                </a:lnTo>
                <a:lnTo>
                  <a:pt x="440" y="1867"/>
                </a:lnTo>
                <a:lnTo>
                  <a:pt x="487" y="1814"/>
                </a:lnTo>
                <a:lnTo>
                  <a:pt x="537" y="1762"/>
                </a:lnTo>
                <a:lnTo>
                  <a:pt x="588" y="1712"/>
                </a:lnTo>
                <a:lnTo>
                  <a:pt x="642" y="1662"/>
                </a:lnTo>
                <a:lnTo>
                  <a:pt x="697" y="1615"/>
                </a:lnTo>
                <a:lnTo>
                  <a:pt x="754" y="1570"/>
                </a:lnTo>
                <a:lnTo>
                  <a:pt x="812" y="1526"/>
                </a:lnTo>
                <a:lnTo>
                  <a:pt x="873" y="1483"/>
                </a:lnTo>
                <a:lnTo>
                  <a:pt x="935" y="1443"/>
                </a:lnTo>
                <a:lnTo>
                  <a:pt x="999" y="1404"/>
                </a:lnTo>
                <a:lnTo>
                  <a:pt x="1065" y="1366"/>
                </a:lnTo>
                <a:lnTo>
                  <a:pt x="1132" y="1331"/>
                </a:lnTo>
                <a:lnTo>
                  <a:pt x="1200" y="1298"/>
                </a:lnTo>
                <a:lnTo>
                  <a:pt x="1271" y="1266"/>
                </a:lnTo>
                <a:lnTo>
                  <a:pt x="553" y="0"/>
                </a:lnTo>
                <a:lnTo>
                  <a:pt x="4082" y="0"/>
                </a:lnTo>
                <a:lnTo>
                  <a:pt x="3365" y="1266"/>
                </a:lnTo>
                <a:lnTo>
                  <a:pt x="3435" y="1298"/>
                </a:lnTo>
                <a:lnTo>
                  <a:pt x="3503" y="1331"/>
                </a:lnTo>
                <a:lnTo>
                  <a:pt x="3571" y="1366"/>
                </a:lnTo>
                <a:lnTo>
                  <a:pt x="3636" y="1404"/>
                </a:lnTo>
                <a:lnTo>
                  <a:pt x="3700" y="1443"/>
                </a:lnTo>
                <a:lnTo>
                  <a:pt x="3762" y="1483"/>
                </a:lnTo>
                <a:lnTo>
                  <a:pt x="3823" y="1526"/>
                </a:lnTo>
                <a:lnTo>
                  <a:pt x="3882" y="1570"/>
                </a:lnTo>
                <a:lnTo>
                  <a:pt x="3938" y="1615"/>
                </a:lnTo>
                <a:lnTo>
                  <a:pt x="3994" y="1662"/>
                </a:lnTo>
                <a:lnTo>
                  <a:pt x="4047" y="1712"/>
                </a:lnTo>
                <a:lnTo>
                  <a:pt x="4098" y="1762"/>
                </a:lnTo>
                <a:lnTo>
                  <a:pt x="4148" y="1814"/>
                </a:lnTo>
                <a:lnTo>
                  <a:pt x="4195" y="1866"/>
                </a:lnTo>
                <a:lnTo>
                  <a:pt x="4240" y="1921"/>
                </a:lnTo>
                <a:lnTo>
                  <a:pt x="4262" y="1949"/>
                </a:lnTo>
                <a:lnTo>
                  <a:pt x="4283" y="1978"/>
                </a:lnTo>
                <a:lnTo>
                  <a:pt x="4304" y="2006"/>
                </a:lnTo>
                <a:lnTo>
                  <a:pt x="4324" y="2034"/>
                </a:lnTo>
                <a:lnTo>
                  <a:pt x="4343" y="2064"/>
                </a:lnTo>
                <a:lnTo>
                  <a:pt x="4362" y="2093"/>
                </a:lnTo>
                <a:lnTo>
                  <a:pt x="4381" y="2123"/>
                </a:lnTo>
                <a:lnTo>
                  <a:pt x="4399" y="2153"/>
                </a:lnTo>
                <a:lnTo>
                  <a:pt x="4416" y="2183"/>
                </a:lnTo>
                <a:lnTo>
                  <a:pt x="4433" y="2213"/>
                </a:lnTo>
                <a:lnTo>
                  <a:pt x="4448" y="2245"/>
                </a:lnTo>
                <a:lnTo>
                  <a:pt x="4464" y="2275"/>
                </a:lnTo>
                <a:lnTo>
                  <a:pt x="4479" y="2307"/>
                </a:lnTo>
                <a:lnTo>
                  <a:pt x="4494" y="2338"/>
                </a:lnTo>
                <a:lnTo>
                  <a:pt x="4507" y="2371"/>
                </a:lnTo>
                <a:lnTo>
                  <a:pt x="4520" y="2402"/>
                </a:lnTo>
                <a:lnTo>
                  <a:pt x="4532" y="2435"/>
                </a:lnTo>
                <a:lnTo>
                  <a:pt x="4544" y="2467"/>
                </a:lnTo>
                <a:lnTo>
                  <a:pt x="4554" y="2501"/>
                </a:lnTo>
                <a:lnTo>
                  <a:pt x="4565" y="2534"/>
                </a:lnTo>
                <a:lnTo>
                  <a:pt x="4574" y="2567"/>
                </a:lnTo>
                <a:lnTo>
                  <a:pt x="4584" y="2601"/>
                </a:lnTo>
                <a:lnTo>
                  <a:pt x="4592" y="2635"/>
                </a:lnTo>
                <a:lnTo>
                  <a:pt x="4600" y="2669"/>
                </a:lnTo>
                <a:lnTo>
                  <a:pt x="4606" y="2703"/>
                </a:lnTo>
                <a:lnTo>
                  <a:pt x="4612" y="2738"/>
                </a:lnTo>
                <a:lnTo>
                  <a:pt x="4618" y="2772"/>
                </a:lnTo>
                <a:lnTo>
                  <a:pt x="4623" y="2807"/>
                </a:lnTo>
                <a:lnTo>
                  <a:pt x="4627" y="2842"/>
                </a:lnTo>
                <a:lnTo>
                  <a:pt x="4630" y="2877"/>
                </a:lnTo>
                <a:lnTo>
                  <a:pt x="4633" y="2912"/>
                </a:lnTo>
                <a:lnTo>
                  <a:pt x="4634" y="2948"/>
                </a:lnTo>
                <a:lnTo>
                  <a:pt x="4635" y="2983"/>
                </a:lnTo>
                <a:lnTo>
                  <a:pt x="4636" y="3019"/>
                </a:lnTo>
                <a:close/>
                <a:moveTo>
                  <a:pt x="2188" y="3696"/>
                </a:moveTo>
                <a:lnTo>
                  <a:pt x="2188" y="3696"/>
                </a:lnTo>
                <a:lnTo>
                  <a:pt x="2165" y="3689"/>
                </a:lnTo>
                <a:lnTo>
                  <a:pt x="2143" y="3681"/>
                </a:lnTo>
                <a:lnTo>
                  <a:pt x="2122" y="3673"/>
                </a:lnTo>
                <a:lnTo>
                  <a:pt x="2101" y="3665"/>
                </a:lnTo>
                <a:lnTo>
                  <a:pt x="2082" y="3655"/>
                </a:lnTo>
                <a:lnTo>
                  <a:pt x="2064" y="3646"/>
                </a:lnTo>
                <a:lnTo>
                  <a:pt x="2046" y="3636"/>
                </a:lnTo>
                <a:lnTo>
                  <a:pt x="2030" y="3627"/>
                </a:lnTo>
                <a:lnTo>
                  <a:pt x="2015" y="3616"/>
                </a:lnTo>
                <a:lnTo>
                  <a:pt x="2000" y="3606"/>
                </a:lnTo>
                <a:lnTo>
                  <a:pt x="1986" y="3594"/>
                </a:lnTo>
                <a:lnTo>
                  <a:pt x="1974" y="3583"/>
                </a:lnTo>
                <a:lnTo>
                  <a:pt x="1962" y="3571"/>
                </a:lnTo>
                <a:lnTo>
                  <a:pt x="1952" y="3558"/>
                </a:lnTo>
                <a:lnTo>
                  <a:pt x="1942" y="3546"/>
                </a:lnTo>
                <a:lnTo>
                  <a:pt x="1934" y="3533"/>
                </a:lnTo>
                <a:lnTo>
                  <a:pt x="1925" y="3518"/>
                </a:lnTo>
                <a:lnTo>
                  <a:pt x="1917" y="3504"/>
                </a:lnTo>
                <a:lnTo>
                  <a:pt x="1909" y="3487"/>
                </a:lnTo>
                <a:lnTo>
                  <a:pt x="1901" y="3470"/>
                </a:lnTo>
                <a:lnTo>
                  <a:pt x="1894" y="3452"/>
                </a:lnTo>
                <a:lnTo>
                  <a:pt x="1888" y="3433"/>
                </a:lnTo>
                <a:lnTo>
                  <a:pt x="1882" y="3413"/>
                </a:lnTo>
                <a:lnTo>
                  <a:pt x="1877" y="3392"/>
                </a:lnTo>
                <a:lnTo>
                  <a:pt x="1873" y="3370"/>
                </a:lnTo>
                <a:lnTo>
                  <a:pt x="1869" y="3348"/>
                </a:lnTo>
                <a:lnTo>
                  <a:pt x="1866" y="3325"/>
                </a:lnTo>
                <a:lnTo>
                  <a:pt x="1862" y="3300"/>
                </a:lnTo>
                <a:lnTo>
                  <a:pt x="1858" y="3248"/>
                </a:lnTo>
                <a:lnTo>
                  <a:pt x="1856" y="3194"/>
                </a:lnTo>
                <a:lnTo>
                  <a:pt x="1503" y="3194"/>
                </a:lnTo>
                <a:lnTo>
                  <a:pt x="1505" y="3234"/>
                </a:lnTo>
                <a:lnTo>
                  <a:pt x="1507" y="3271"/>
                </a:lnTo>
                <a:lnTo>
                  <a:pt x="1509" y="3309"/>
                </a:lnTo>
                <a:lnTo>
                  <a:pt x="1512" y="3345"/>
                </a:lnTo>
                <a:lnTo>
                  <a:pt x="1517" y="3380"/>
                </a:lnTo>
                <a:lnTo>
                  <a:pt x="1521" y="3412"/>
                </a:lnTo>
                <a:lnTo>
                  <a:pt x="1526" y="3445"/>
                </a:lnTo>
                <a:lnTo>
                  <a:pt x="1532" y="3475"/>
                </a:lnTo>
                <a:lnTo>
                  <a:pt x="1538" y="3505"/>
                </a:lnTo>
                <a:lnTo>
                  <a:pt x="1545" y="3533"/>
                </a:lnTo>
                <a:lnTo>
                  <a:pt x="1552" y="3559"/>
                </a:lnTo>
                <a:lnTo>
                  <a:pt x="1561" y="3585"/>
                </a:lnTo>
                <a:lnTo>
                  <a:pt x="1569" y="3609"/>
                </a:lnTo>
                <a:lnTo>
                  <a:pt x="1578" y="3632"/>
                </a:lnTo>
                <a:lnTo>
                  <a:pt x="1588" y="3653"/>
                </a:lnTo>
                <a:lnTo>
                  <a:pt x="1599" y="3673"/>
                </a:lnTo>
                <a:lnTo>
                  <a:pt x="1618" y="3710"/>
                </a:lnTo>
                <a:lnTo>
                  <a:pt x="1642" y="3743"/>
                </a:lnTo>
                <a:lnTo>
                  <a:pt x="1666" y="3776"/>
                </a:lnTo>
                <a:lnTo>
                  <a:pt x="1691" y="3806"/>
                </a:lnTo>
                <a:lnTo>
                  <a:pt x="1705" y="3820"/>
                </a:lnTo>
                <a:lnTo>
                  <a:pt x="1718" y="3835"/>
                </a:lnTo>
                <a:lnTo>
                  <a:pt x="1733" y="3848"/>
                </a:lnTo>
                <a:lnTo>
                  <a:pt x="1748" y="3861"/>
                </a:lnTo>
                <a:lnTo>
                  <a:pt x="1763" y="3874"/>
                </a:lnTo>
                <a:lnTo>
                  <a:pt x="1778" y="3885"/>
                </a:lnTo>
                <a:lnTo>
                  <a:pt x="1795" y="3897"/>
                </a:lnTo>
                <a:lnTo>
                  <a:pt x="1811" y="3908"/>
                </a:lnTo>
                <a:lnTo>
                  <a:pt x="1846" y="3928"/>
                </a:lnTo>
                <a:lnTo>
                  <a:pt x="1881" y="3947"/>
                </a:lnTo>
                <a:lnTo>
                  <a:pt x="1918" y="3964"/>
                </a:lnTo>
                <a:lnTo>
                  <a:pt x="1958" y="3980"/>
                </a:lnTo>
                <a:lnTo>
                  <a:pt x="1998" y="3992"/>
                </a:lnTo>
                <a:lnTo>
                  <a:pt x="2041" y="4004"/>
                </a:lnTo>
                <a:lnTo>
                  <a:pt x="2085" y="4012"/>
                </a:lnTo>
                <a:lnTo>
                  <a:pt x="2131" y="4020"/>
                </a:lnTo>
                <a:lnTo>
                  <a:pt x="2188" y="4027"/>
                </a:lnTo>
                <a:lnTo>
                  <a:pt x="2188" y="4397"/>
                </a:lnTo>
                <a:lnTo>
                  <a:pt x="2469" y="4397"/>
                </a:lnTo>
                <a:lnTo>
                  <a:pt x="2469" y="4027"/>
                </a:lnTo>
                <a:lnTo>
                  <a:pt x="2504" y="4021"/>
                </a:lnTo>
                <a:lnTo>
                  <a:pt x="2541" y="4012"/>
                </a:lnTo>
                <a:lnTo>
                  <a:pt x="2578" y="4004"/>
                </a:lnTo>
                <a:lnTo>
                  <a:pt x="2614" y="3994"/>
                </a:lnTo>
                <a:lnTo>
                  <a:pt x="2649" y="3983"/>
                </a:lnTo>
                <a:lnTo>
                  <a:pt x="2682" y="3971"/>
                </a:lnTo>
                <a:lnTo>
                  <a:pt x="2715" y="3959"/>
                </a:lnTo>
                <a:lnTo>
                  <a:pt x="2745" y="3945"/>
                </a:lnTo>
                <a:lnTo>
                  <a:pt x="2776" y="3930"/>
                </a:lnTo>
                <a:lnTo>
                  <a:pt x="2804" y="3915"/>
                </a:lnTo>
                <a:lnTo>
                  <a:pt x="2832" y="3899"/>
                </a:lnTo>
                <a:lnTo>
                  <a:pt x="2858" y="3882"/>
                </a:lnTo>
                <a:lnTo>
                  <a:pt x="2882" y="3863"/>
                </a:lnTo>
                <a:lnTo>
                  <a:pt x="2906" y="3844"/>
                </a:lnTo>
                <a:lnTo>
                  <a:pt x="2928" y="3824"/>
                </a:lnTo>
                <a:lnTo>
                  <a:pt x="2950" y="3803"/>
                </a:lnTo>
                <a:lnTo>
                  <a:pt x="2970" y="3782"/>
                </a:lnTo>
                <a:lnTo>
                  <a:pt x="2989" y="3759"/>
                </a:lnTo>
                <a:lnTo>
                  <a:pt x="3006" y="3736"/>
                </a:lnTo>
                <a:lnTo>
                  <a:pt x="3023" y="3711"/>
                </a:lnTo>
                <a:lnTo>
                  <a:pt x="3038" y="3686"/>
                </a:lnTo>
                <a:lnTo>
                  <a:pt x="3052" y="3659"/>
                </a:lnTo>
                <a:lnTo>
                  <a:pt x="3065" y="3632"/>
                </a:lnTo>
                <a:lnTo>
                  <a:pt x="3076" y="3605"/>
                </a:lnTo>
                <a:lnTo>
                  <a:pt x="3087" y="3575"/>
                </a:lnTo>
                <a:lnTo>
                  <a:pt x="3095" y="3546"/>
                </a:lnTo>
                <a:lnTo>
                  <a:pt x="3104" y="3514"/>
                </a:lnTo>
                <a:lnTo>
                  <a:pt x="3110" y="3483"/>
                </a:lnTo>
                <a:lnTo>
                  <a:pt x="3115" y="3450"/>
                </a:lnTo>
                <a:lnTo>
                  <a:pt x="3121" y="3417"/>
                </a:lnTo>
                <a:lnTo>
                  <a:pt x="3123" y="3382"/>
                </a:lnTo>
                <a:lnTo>
                  <a:pt x="3125" y="3346"/>
                </a:lnTo>
                <a:lnTo>
                  <a:pt x="3126" y="3310"/>
                </a:lnTo>
                <a:lnTo>
                  <a:pt x="3125" y="3286"/>
                </a:lnTo>
                <a:lnTo>
                  <a:pt x="3125" y="3263"/>
                </a:lnTo>
                <a:lnTo>
                  <a:pt x="3123" y="3241"/>
                </a:lnTo>
                <a:lnTo>
                  <a:pt x="3121" y="3218"/>
                </a:lnTo>
                <a:lnTo>
                  <a:pt x="3117" y="3196"/>
                </a:lnTo>
                <a:lnTo>
                  <a:pt x="3114" y="3175"/>
                </a:lnTo>
                <a:lnTo>
                  <a:pt x="3109" y="3154"/>
                </a:lnTo>
                <a:lnTo>
                  <a:pt x="3105" y="3133"/>
                </a:lnTo>
                <a:lnTo>
                  <a:pt x="3100" y="3112"/>
                </a:lnTo>
                <a:lnTo>
                  <a:pt x="3093" y="3092"/>
                </a:lnTo>
                <a:lnTo>
                  <a:pt x="3086" y="3072"/>
                </a:lnTo>
                <a:lnTo>
                  <a:pt x="3079" y="3053"/>
                </a:lnTo>
                <a:lnTo>
                  <a:pt x="3070" y="3034"/>
                </a:lnTo>
                <a:lnTo>
                  <a:pt x="3062" y="3015"/>
                </a:lnTo>
                <a:lnTo>
                  <a:pt x="3052" y="2997"/>
                </a:lnTo>
                <a:lnTo>
                  <a:pt x="3042" y="2979"/>
                </a:lnTo>
                <a:lnTo>
                  <a:pt x="3031" y="2961"/>
                </a:lnTo>
                <a:lnTo>
                  <a:pt x="3020" y="2945"/>
                </a:lnTo>
                <a:lnTo>
                  <a:pt x="3007" y="2928"/>
                </a:lnTo>
                <a:lnTo>
                  <a:pt x="2995" y="2912"/>
                </a:lnTo>
                <a:lnTo>
                  <a:pt x="2981" y="2895"/>
                </a:lnTo>
                <a:lnTo>
                  <a:pt x="2967" y="2880"/>
                </a:lnTo>
                <a:lnTo>
                  <a:pt x="2952" y="2865"/>
                </a:lnTo>
                <a:lnTo>
                  <a:pt x="2937" y="2850"/>
                </a:lnTo>
                <a:lnTo>
                  <a:pt x="2921" y="2836"/>
                </a:lnTo>
                <a:lnTo>
                  <a:pt x="2904" y="2822"/>
                </a:lnTo>
                <a:lnTo>
                  <a:pt x="2887" y="2808"/>
                </a:lnTo>
                <a:lnTo>
                  <a:pt x="2869" y="2795"/>
                </a:lnTo>
                <a:lnTo>
                  <a:pt x="2850" y="2783"/>
                </a:lnTo>
                <a:lnTo>
                  <a:pt x="2832" y="2770"/>
                </a:lnTo>
                <a:lnTo>
                  <a:pt x="2812" y="2758"/>
                </a:lnTo>
                <a:lnTo>
                  <a:pt x="2791" y="2746"/>
                </a:lnTo>
                <a:lnTo>
                  <a:pt x="2756" y="2728"/>
                </a:lnTo>
                <a:lnTo>
                  <a:pt x="2720" y="2709"/>
                </a:lnTo>
                <a:lnTo>
                  <a:pt x="2682" y="2690"/>
                </a:lnTo>
                <a:lnTo>
                  <a:pt x="2642" y="2672"/>
                </a:lnTo>
                <a:lnTo>
                  <a:pt x="2601" y="2655"/>
                </a:lnTo>
                <a:lnTo>
                  <a:pt x="2559" y="2637"/>
                </a:lnTo>
                <a:lnTo>
                  <a:pt x="2515" y="2618"/>
                </a:lnTo>
                <a:lnTo>
                  <a:pt x="2469" y="2600"/>
                </a:lnTo>
                <a:lnTo>
                  <a:pt x="2469" y="1860"/>
                </a:lnTo>
                <a:lnTo>
                  <a:pt x="2486" y="1864"/>
                </a:lnTo>
                <a:lnTo>
                  <a:pt x="2501" y="1869"/>
                </a:lnTo>
                <a:lnTo>
                  <a:pt x="2516" y="1875"/>
                </a:lnTo>
                <a:lnTo>
                  <a:pt x="2531" y="1880"/>
                </a:lnTo>
                <a:lnTo>
                  <a:pt x="2545" y="1886"/>
                </a:lnTo>
                <a:lnTo>
                  <a:pt x="2558" y="1894"/>
                </a:lnTo>
                <a:lnTo>
                  <a:pt x="2572" y="1901"/>
                </a:lnTo>
                <a:lnTo>
                  <a:pt x="2585" y="1909"/>
                </a:lnTo>
                <a:lnTo>
                  <a:pt x="2597" y="1918"/>
                </a:lnTo>
                <a:lnTo>
                  <a:pt x="2609" y="1926"/>
                </a:lnTo>
                <a:lnTo>
                  <a:pt x="2620" y="1936"/>
                </a:lnTo>
                <a:lnTo>
                  <a:pt x="2631" y="1946"/>
                </a:lnTo>
                <a:lnTo>
                  <a:pt x="2641" y="1957"/>
                </a:lnTo>
                <a:lnTo>
                  <a:pt x="2651" y="1967"/>
                </a:lnTo>
                <a:lnTo>
                  <a:pt x="2660" y="1979"/>
                </a:lnTo>
                <a:lnTo>
                  <a:pt x="2669" y="1991"/>
                </a:lnTo>
                <a:lnTo>
                  <a:pt x="2677" y="2004"/>
                </a:lnTo>
                <a:lnTo>
                  <a:pt x="2685" y="2018"/>
                </a:lnTo>
                <a:lnTo>
                  <a:pt x="2693" y="2031"/>
                </a:lnTo>
                <a:lnTo>
                  <a:pt x="2699" y="2045"/>
                </a:lnTo>
                <a:lnTo>
                  <a:pt x="2705" y="2060"/>
                </a:lnTo>
                <a:lnTo>
                  <a:pt x="2712" y="2075"/>
                </a:lnTo>
                <a:lnTo>
                  <a:pt x="2722" y="2107"/>
                </a:lnTo>
                <a:lnTo>
                  <a:pt x="2731" y="2142"/>
                </a:lnTo>
                <a:lnTo>
                  <a:pt x="2737" y="2178"/>
                </a:lnTo>
                <a:lnTo>
                  <a:pt x="2741" y="2216"/>
                </a:lnTo>
                <a:lnTo>
                  <a:pt x="2744" y="2257"/>
                </a:lnTo>
                <a:lnTo>
                  <a:pt x="3098" y="2257"/>
                </a:lnTo>
                <a:lnTo>
                  <a:pt x="3095" y="2208"/>
                </a:lnTo>
                <a:lnTo>
                  <a:pt x="3092" y="2161"/>
                </a:lnTo>
                <a:lnTo>
                  <a:pt x="3087" y="2114"/>
                </a:lnTo>
                <a:lnTo>
                  <a:pt x="3079" y="2070"/>
                </a:lnTo>
                <a:lnTo>
                  <a:pt x="3069" y="2027"/>
                </a:lnTo>
                <a:lnTo>
                  <a:pt x="3057" y="1986"/>
                </a:lnTo>
                <a:lnTo>
                  <a:pt x="3050" y="1966"/>
                </a:lnTo>
                <a:lnTo>
                  <a:pt x="3043" y="1946"/>
                </a:lnTo>
                <a:lnTo>
                  <a:pt x="3034" y="1927"/>
                </a:lnTo>
                <a:lnTo>
                  <a:pt x="3026" y="1908"/>
                </a:lnTo>
                <a:lnTo>
                  <a:pt x="3017" y="1889"/>
                </a:lnTo>
                <a:lnTo>
                  <a:pt x="3007" y="1871"/>
                </a:lnTo>
                <a:lnTo>
                  <a:pt x="2998" y="1854"/>
                </a:lnTo>
                <a:lnTo>
                  <a:pt x="2987" y="1837"/>
                </a:lnTo>
                <a:lnTo>
                  <a:pt x="2976" y="1820"/>
                </a:lnTo>
                <a:lnTo>
                  <a:pt x="2964" y="1803"/>
                </a:lnTo>
                <a:lnTo>
                  <a:pt x="2952" y="1787"/>
                </a:lnTo>
                <a:lnTo>
                  <a:pt x="2940" y="1772"/>
                </a:lnTo>
                <a:lnTo>
                  <a:pt x="2926" y="1757"/>
                </a:lnTo>
                <a:lnTo>
                  <a:pt x="2913" y="1742"/>
                </a:lnTo>
                <a:lnTo>
                  <a:pt x="2898" y="1727"/>
                </a:lnTo>
                <a:lnTo>
                  <a:pt x="2883" y="1714"/>
                </a:lnTo>
                <a:lnTo>
                  <a:pt x="2868" y="1700"/>
                </a:lnTo>
                <a:lnTo>
                  <a:pt x="2853" y="1686"/>
                </a:lnTo>
                <a:lnTo>
                  <a:pt x="2836" y="1674"/>
                </a:lnTo>
                <a:lnTo>
                  <a:pt x="2819" y="1661"/>
                </a:lnTo>
                <a:lnTo>
                  <a:pt x="2800" y="1649"/>
                </a:lnTo>
                <a:lnTo>
                  <a:pt x="2781" y="1636"/>
                </a:lnTo>
                <a:lnTo>
                  <a:pt x="2761" y="1624"/>
                </a:lnTo>
                <a:lnTo>
                  <a:pt x="2741" y="1614"/>
                </a:lnTo>
                <a:lnTo>
                  <a:pt x="2720" y="1603"/>
                </a:lnTo>
                <a:lnTo>
                  <a:pt x="2700" y="1594"/>
                </a:lnTo>
                <a:lnTo>
                  <a:pt x="2678" y="1586"/>
                </a:lnTo>
                <a:lnTo>
                  <a:pt x="2657" y="1577"/>
                </a:lnTo>
                <a:lnTo>
                  <a:pt x="2635" y="1570"/>
                </a:lnTo>
                <a:lnTo>
                  <a:pt x="2612" y="1562"/>
                </a:lnTo>
                <a:lnTo>
                  <a:pt x="2590" y="1556"/>
                </a:lnTo>
                <a:lnTo>
                  <a:pt x="2567" y="1551"/>
                </a:lnTo>
                <a:lnTo>
                  <a:pt x="2542" y="1547"/>
                </a:lnTo>
                <a:lnTo>
                  <a:pt x="2518" y="1542"/>
                </a:lnTo>
                <a:lnTo>
                  <a:pt x="2494" y="1538"/>
                </a:lnTo>
                <a:lnTo>
                  <a:pt x="2469" y="1535"/>
                </a:lnTo>
                <a:lnTo>
                  <a:pt x="2469" y="1248"/>
                </a:lnTo>
                <a:lnTo>
                  <a:pt x="2197" y="1248"/>
                </a:lnTo>
                <a:lnTo>
                  <a:pt x="2197" y="1536"/>
                </a:lnTo>
                <a:lnTo>
                  <a:pt x="2186" y="1537"/>
                </a:lnTo>
                <a:lnTo>
                  <a:pt x="2177" y="1539"/>
                </a:lnTo>
                <a:lnTo>
                  <a:pt x="2139" y="1549"/>
                </a:lnTo>
                <a:lnTo>
                  <a:pt x="2102" y="1558"/>
                </a:lnTo>
                <a:lnTo>
                  <a:pt x="2066" y="1568"/>
                </a:lnTo>
                <a:lnTo>
                  <a:pt x="2032" y="1579"/>
                </a:lnTo>
                <a:lnTo>
                  <a:pt x="1999" y="1591"/>
                </a:lnTo>
                <a:lnTo>
                  <a:pt x="1966" y="1603"/>
                </a:lnTo>
                <a:lnTo>
                  <a:pt x="1936" y="1617"/>
                </a:lnTo>
                <a:lnTo>
                  <a:pt x="1907" y="1632"/>
                </a:lnTo>
                <a:lnTo>
                  <a:pt x="1878" y="1647"/>
                </a:lnTo>
                <a:lnTo>
                  <a:pt x="1851" y="1663"/>
                </a:lnTo>
                <a:lnTo>
                  <a:pt x="1826" y="1680"/>
                </a:lnTo>
                <a:lnTo>
                  <a:pt x="1800" y="1697"/>
                </a:lnTo>
                <a:lnTo>
                  <a:pt x="1777" y="1716"/>
                </a:lnTo>
                <a:lnTo>
                  <a:pt x="1755" y="1735"/>
                </a:lnTo>
                <a:lnTo>
                  <a:pt x="1734" y="1755"/>
                </a:lnTo>
                <a:lnTo>
                  <a:pt x="1714" y="1776"/>
                </a:lnTo>
                <a:lnTo>
                  <a:pt x="1695" y="1798"/>
                </a:lnTo>
                <a:lnTo>
                  <a:pt x="1677" y="1820"/>
                </a:lnTo>
                <a:lnTo>
                  <a:pt x="1662" y="1843"/>
                </a:lnTo>
                <a:lnTo>
                  <a:pt x="1646" y="1867"/>
                </a:lnTo>
                <a:lnTo>
                  <a:pt x="1632" y="1892"/>
                </a:lnTo>
                <a:lnTo>
                  <a:pt x="1620" y="1919"/>
                </a:lnTo>
                <a:lnTo>
                  <a:pt x="1608" y="1945"/>
                </a:lnTo>
                <a:lnTo>
                  <a:pt x="1599" y="1972"/>
                </a:lnTo>
                <a:lnTo>
                  <a:pt x="1589" y="2001"/>
                </a:lnTo>
                <a:lnTo>
                  <a:pt x="1582" y="2029"/>
                </a:lnTo>
                <a:lnTo>
                  <a:pt x="1574" y="2060"/>
                </a:lnTo>
                <a:lnTo>
                  <a:pt x="1569" y="2090"/>
                </a:lnTo>
                <a:lnTo>
                  <a:pt x="1565" y="2122"/>
                </a:lnTo>
                <a:lnTo>
                  <a:pt x="1562" y="2154"/>
                </a:lnTo>
                <a:lnTo>
                  <a:pt x="1561" y="2187"/>
                </a:lnTo>
                <a:lnTo>
                  <a:pt x="1560" y="2220"/>
                </a:lnTo>
                <a:lnTo>
                  <a:pt x="1561" y="2255"/>
                </a:lnTo>
                <a:lnTo>
                  <a:pt x="1563" y="2289"/>
                </a:lnTo>
                <a:lnTo>
                  <a:pt x="1566" y="2321"/>
                </a:lnTo>
                <a:lnTo>
                  <a:pt x="1571" y="2353"/>
                </a:lnTo>
                <a:lnTo>
                  <a:pt x="1578" y="2384"/>
                </a:lnTo>
                <a:lnTo>
                  <a:pt x="1585" y="2415"/>
                </a:lnTo>
                <a:lnTo>
                  <a:pt x="1594" y="2444"/>
                </a:lnTo>
                <a:lnTo>
                  <a:pt x="1605" y="2473"/>
                </a:lnTo>
                <a:lnTo>
                  <a:pt x="1616" y="2500"/>
                </a:lnTo>
                <a:lnTo>
                  <a:pt x="1630" y="2527"/>
                </a:lnTo>
                <a:lnTo>
                  <a:pt x="1645" y="2554"/>
                </a:lnTo>
                <a:lnTo>
                  <a:pt x="1661" y="2579"/>
                </a:lnTo>
                <a:lnTo>
                  <a:pt x="1678" y="2603"/>
                </a:lnTo>
                <a:lnTo>
                  <a:pt x="1697" y="2627"/>
                </a:lnTo>
                <a:lnTo>
                  <a:pt x="1718" y="2649"/>
                </a:lnTo>
                <a:lnTo>
                  <a:pt x="1739" y="2671"/>
                </a:lnTo>
                <a:lnTo>
                  <a:pt x="1752" y="2683"/>
                </a:lnTo>
                <a:lnTo>
                  <a:pt x="1767" y="2694"/>
                </a:lnTo>
                <a:lnTo>
                  <a:pt x="1781" y="2707"/>
                </a:lnTo>
                <a:lnTo>
                  <a:pt x="1798" y="2719"/>
                </a:lnTo>
                <a:lnTo>
                  <a:pt x="1816" y="2730"/>
                </a:lnTo>
                <a:lnTo>
                  <a:pt x="1836" y="2743"/>
                </a:lnTo>
                <a:lnTo>
                  <a:pt x="1879" y="2767"/>
                </a:lnTo>
                <a:lnTo>
                  <a:pt x="1928" y="2793"/>
                </a:lnTo>
                <a:lnTo>
                  <a:pt x="1982" y="2818"/>
                </a:lnTo>
                <a:lnTo>
                  <a:pt x="2042" y="2845"/>
                </a:lnTo>
                <a:lnTo>
                  <a:pt x="2107" y="2872"/>
                </a:lnTo>
                <a:lnTo>
                  <a:pt x="2148" y="2888"/>
                </a:lnTo>
                <a:lnTo>
                  <a:pt x="2188" y="2903"/>
                </a:lnTo>
                <a:lnTo>
                  <a:pt x="2188" y="3696"/>
                </a:lnTo>
                <a:close/>
                <a:moveTo>
                  <a:pt x="2188" y="2533"/>
                </a:moveTo>
                <a:lnTo>
                  <a:pt x="2188" y="2533"/>
                </a:lnTo>
                <a:lnTo>
                  <a:pt x="2180" y="2528"/>
                </a:lnTo>
                <a:lnTo>
                  <a:pt x="2171" y="2523"/>
                </a:lnTo>
                <a:lnTo>
                  <a:pt x="2143" y="2508"/>
                </a:lnTo>
                <a:lnTo>
                  <a:pt x="2116" y="2494"/>
                </a:lnTo>
                <a:lnTo>
                  <a:pt x="2089" y="2479"/>
                </a:lnTo>
                <a:lnTo>
                  <a:pt x="2066" y="2462"/>
                </a:lnTo>
                <a:lnTo>
                  <a:pt x="2044" y="2445"/>
                </a:lnTo>
                <a:lnTo>
                  <a:pt x="2025" y="2427"/>
                </a:lnTo>
                <a:lnTo>
                  <a:pt x="2007" y="2409"/>
                </a:lnTo>
                <a:lnTo>
                  <a:pt x="1991" y="2389"/>
                </a:lnTo>
                <a:lnTo>
                  <a:pt x="1977" y="2369"/>
                </a:lnTo>
                <a:lnTo>
                  <a:pt x="1964" y="2348"/>
                </a:lnTo>
                <a:lnTo>
                  <a:pt x="1954" y="2326"/>
                </a:lnTo>
                <a:lnTo>
                  <a:pt x="1945" y="2302"/>
                </a:lnTo>
                <a:lnTo>
                  <a:pt x="1939" y="2279"/>
                </a:lnTo>
                <a:lnTo>
                  <a:pt x="1935" y="2255"/>
                </a:lnTo>
                <a:lnTo>
                  <a:pt x="1932" y="2230"/>
                </a:lnTo>
                <a:lnTo>
                  <a:pt x="1931" y="2204"/>
                </a:lnTo>
                <a:lnTo>
                  <a:pt x="1932" y="2174"/>
                </a:lnTo>
                <a:lnTo>
                  <a:pt x="1934" y="2147"/>
                </a:lnTo>
                <a:lnTo>
                  <a:pt x="1938" y="2120"/>
                </a:lnTo>
                <a:lnTo>
                  <a:pt x="1943" y="2094"/>
                </a:lnTo>
                <a:lnTo>
                  <a:pt x="1951" y="2070"/>
                </a:lnTo>
                <a:lnTo>
                  <a:pt x="1959" y="2047"/>
                </a:lnTo>
                <a:lnTo>
                  <a:pt x="1969" y="2025"/>
                </a:lnTo>
                <a:lnTo>
                  <a:pt x="1981" y="2004"/>
                </a:lnTo>
                <a:lnTo>
                  <a:pt x="1994" y="1985"/>
                </a:lnTo>
                <a:lnTo>
                  <a:pt x="2008" y="1966"/>
                </a:lnTo>
                <a:lnTo>
                  <a:pt x="2025" y="1949"/>
                </a:lnTo>
                <a:lnTo>
                  <a:pt x="2043" y="1933"/>
                </a:lnTo>
                <a:lnTo>
                  <a:pt x="2063" y="1919"/>
                </a:lnTo>
                <a:lnTo>
                  <a:pt x="2084" y="1905"/>
                </a:lnTo>
                <a:lnTo>
                  <a:pt x="2106" y="1892"/>
                </a:lnTo>
                <a:lnTo>
                  <a:pt x="2131" y="1881"/>
                </a:lnTo>
                <a:lnTo>
                  <a:pt x="2142" y="1877"/>
                </a:lnTo>
                <a:lnTo>
                  <a:pt x="2156" y="1871"/>
                </a:lnTo>
                <a:lnTo>
                  <a:pt x="2188" y="1861"/>
                </a:lnTo>
                <a:lnTo>
                  <a:pt x="2188" y="2533"/>
                </a:lnTo>
                <a:close/>
                <a:moveTo>
                  <a:pt x="2469" y="2974"/>
                </a:moveTo>
                <a:lnTo>
                  <a:pt x="2469" y="2974"/>
                </a:lnTo>
                <a:lnTo>
                  <a:pt x="2485" y="2981"/>
                </a:lnTo>
                <a:lnTo>
                  <a:pt x="2499" y="2991"/>
                </a:lnTo>
                <a:lnTo>
                  <a:pt x="2544" y="3017"/>
                </a:lnTo>
                <a:lnTo>
                  <a:pt x="2583" y="3042"/>
                </a:lnTo>
                <a:lnTo>
                  <a:pt x="2602" y="3055"/>
                </a:lnTo>
                <a:lnTo>
                  <a:pt x="2619" y="3068"/>
                </a:lnTo>
                <a:lnTo>
                  <a:pt x="2635" y="3079"/>
                </a:lnTo>
                <a:lnTo>
                  <a:pt x="2650" y="3092"/>
                </a:lnTo>
                <a:lnTo>
                  <a:pt x="2663" y="3104"/>
                </a:lnTo>
                <a:lnTo>
                  <a:pt x="2676" y="3117"/>
                </a:lnTo>
                <a:lnTo>
                  <a:pt x="2688" y="3130"/>
                </a:lnTo>
                <a:lnTo>
                  <a:pt x="2697" y="3142"/>
                </a:lnTo>
                <a:lnTo>
                  <a:pt x="2706" y="3155"/>
                </a:lnTo>
                <a:lnTo>
                  <a:pt x="2714" y="3166"/>
                </a:lnTo>
                <a:lnTo>
                  <a:pt x="2721" y="3179"/>
                </a:lnTo>
                <a:lnTo>
                  <a:pt x="2726" y="3192"/>
                </a:lnTo>
                <a:lnTo>
                  <a:pt x="2732" y="3207"/>
                </a:lnTo>
                <a:lnTo>
                  <a:pt x="2737" y="3223"/>
                </a:lnTo>
                <a:lnTo>
                  <a:pt x="2741" y="3240"/>
                </a:lnTo>
                <a:lnTo>
                  <a:pt x="2744" y="3257"/>
                </a:lnTo>
                <a:lnTo>
                  <a:pt x="2746" y="3275"/>
                </a:lnTo>
                <a:lnTo>
                  <a:pt x="2749" y="3292"/>
                </a:lnTo>
                <a:lnTo>
                  <a:pt x="2750" y="3311"/>
                </a:lnTo>
                <a:lnTo>
                  <a:pt x="2750" y="3330"/>
                </a:lnTo>
                <a:lnTo>
                  <a:pt x="2750" y="3354"/>
                </a:lnTo>
                <a:lnTo>
                  <a:pt x="2747" y="3379"/>
                </a:lnTo>
                <a:lnTo>
                  <a:pt x="2745" y="3402"/>
                </a:lnTo>
                <a:lnTo>
                  <a:pt x="2742" y="3424"/>
                </a:lnTo>
                <a:lnTo>
                  <a:pt x="2737" y="3445"/>
                </a:lnTo>
                <a:lnTo>
                  <a:pt x="2732" y="3466"/>
                </a:lnTo>
                <a:lnTo>
                  <a:pt x="2725" y="3486"/>
                </a:lnTo>
                <a:lnTo>
                  <a:pt x="2717" y="3506"/>
                </a:lnTo>
                <a:lnTo>
                  <a:pt x="2709" y="3524"/>
                </a:lnTo>
                <a:lnTo>
                  <a:pt x="2699" y="3543"/>
                </a:lnTo>
                <a:lnTo>
                  <a:pt x="2689" y="3559"/>
                </a:lnTo>
                <a:lnTo>
                  <a:pt x="2677" y="3576"/>
                </a:lnTo>
                <a:lnTo>
                  <a:pt x="2664" y="3592"/>
                </a:lnTo>
                <a:lnTo>
                  <a:pt x="2651" y="3608"/>
                </a:lnTo>
                <a:lnTo>
                  <a:pt x="2636" y="3623"/>
                </a:lnTo>
                <a:lnTo>
                  <a:pt x="2620" y="3636"/>
                </a:lnTo>
                <a:lnTo>
                  <a:pt x="2605" y="3648"/>
                </a:lnTo>
                <a:lnTo>
                  <a:pt x="2590" y="3659"/>
                </a:lnTo>
                <a:lnTo>
                  <a:pt x="2574" y="3669"/>
                </a:lnTo>
                <a:lnTo>
                  <a:pt x="2558" y="3677"/>
                </a:lnTo>
                <a:lnTo>
                  <a:pt x="2544" y="3683"/>
                </a:lnTo>
                <a:lnTo>
                  <a:pt x="2528" y="3690"/>
                </a:lnTo>
                <a:lnTo>
                  <a:pt x="2512" y="3694"/>
                </a:lnTo>
                <a:lnTo>
                  <a:pt x="2496" y="3697"/>
                </a:lnTo>
                <a:lnTo>
                  <a:pt x="2469" y="3697"/>
                </a:lnTo>
                <a:lnTo>
                  <a:pt x="2469" y="2974"/>
                </a:lnTo>
                <a:close/>
              </a:path>
            </a:pathLst>
          </a:custGeom>
          <a:solidFill>
            <a:srgbClr val="282944"/>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endParaRPr>
          </a:p>
        </p:txBody>
      </p:sp>
      <p:sp>
        <p:nvSpPr>
          <p:cNvPr id="28" name="KSO_Shape">
            <a:extLst>
              <a:ext uri="{FF2B5EF4-FFF2-40B4-BE49-F238E27FC236}">
                <a16:creationId xmlns:a16="http://schemas.microsoft.com/office/drawing/2014/main" id="{DC15CE7D-BD60-4B77-A39D-151B37BD0CA9}"/>
              </a:ext>
            </a:extLst>
          </p:cNvPr>
          <p:cNvSpPr>
            <a:spLocks/>
          </p:cNvSpPr>
          <p:nvPr/>
        </p:nvSpPr>
        <p:spPr bwMode="auto">
          <a:xfrm>
            <a:off x="5825369" y="2697825"/>
            <a:ext cx="552105" cy="552105"/>
          </a:xfrm>
          <a:custGeom>
            <a:avLst/>
            <a:gdLst>
              <a:gd name="T0" fmla="*/ 366124 w 1611313"/>
              <a:gd name="T1" fmla="*/ 1610945 h 1611313"/>
              <a:gd name="T2" fmla="*/ 489434 w 1611313"/>
              <a:gd name="T3" fmla="*/ 1727064 h 1611313"/>
              <a:gd name="T4" fmla="*/ 599113 w 1611313"/>
              <a:gd name="T5" fmla="*/ 1611260 h 1611313"/>
              <a:gd name="T6" fmla="*/ 599113 w 1611313"/>
              <a:gd name="T7" fmla="*/ 1952659 h 1611313"/>
              <a:gd name="T8" fmla="*/ 366124 w 1611313"/>
              <a:gd name="T9" fmla="*/ 1952659 h 1611313"/>
              <a:gd name="T10" fmla="*/ 1027366 w 1611313"/>
              <a:gd name="T11" fmla="*/ 1324703 h 1611313"/>
              <a:gd name="T12" fmla="*/ 1156381 w 1611313"/>
              <a:gd name="T13" fmla="*/ 1446550 h 1611313"/>
              <a:gd name="T14" fmla="*/ 1252430 w 1611313"/>
              <a:gd name="T15" fmla="*/ 1537618 h 1611313"/>
              <a:gd name="T16" fmla="*/ 1260354 w 1611313"/>
              <a:gd name="T17" fmla="*/ 1529368 h 1611313"/>
              <a:gd name="T18" fmla="*/ 1260354 w 1611313"/>
              <a:gd name="T19" fmla="*/ 1952661 h 1611313"/>
              <a:gd name="T20" fmla="*/ 1027366 w 1611313"/>
              <a:gd name="T21" fmla="*/ 1952661 h 1611313"/>
              <a:gd name="T22" fmla="*/ 929733 w 1611313"/>
              <a:gd name="T23" fmla="*/ 1260353 h 1611313"/>
              <a:gd name="T24" fmla="*/ 929733 w 1611313"/>
              <a:gd name="T25" fmla="*/ 1952659 h 1611313"/>
              <a:gd name="T26" fmla="*/ 696745 w 1611313"/>
              <a:gd name="T27" fmla="*/ 1952659 h 1611313"/>
              <a:gd name="T28" fmla="*/ 696745 w 1611313"/>
              <a:gd name="T29" fmla="*/ 1507605 h 1611313"/>
              <a:gd name="T30" fmla="*/ 1590975 w 1611313"/>
              <a:gd name="T31" fmla="*/ 1180471 h 1611313"/>
              <a:gd name="T32" fmla="*/ 1590975 w 1611313"/>
              <a:gd name="T33" fmla="*/ 1952659 h 1611313"/>
              <a:gd name="T34" fmla="*/ 1357986 w 1611313"/>
              <a:gd name="T35" fmla="*/ 1952659 h 1611313"/>
              <a:gd name="T36" fmla="*/ 1357986 w 1611313"/>
              <a:gd name="T37" fmla="*/ 1427204 h 1611313"/>
              <a:gd name="T38" fmla="*/ 1846571 w 1611313"/>
              <a:gd name="T39" fmla="*/ 909762 h 1611313"/>
              <a:gd name="T40" fmla="*/ 1921595 w 1611313"/>
              <a:gd name="T41" fmla="*/ 980386 h 1611313"/>
              <a:gd name="T42" fmla="*/ 1921595 w 1611313"/>
              <a:gd name="T43" fmla="*/ 1952659 h 1611313"/>
              <a:gd name="T44" fmla="*/ 1688608 w 1611313"/>
              <a:gd name="T45" fmla="*/ 1952659 h 1611313"/>
              <a:gd name="T46" fmla="*/ 1688608 w 1611313"/>
              <a:gd name="T47" fmla="*/ 1077614 h 1611313"/>
              <a:gd name="T48" fmla="*/ 1369516 w 1611313"/>
              <a:gd name="T49" fmla="*/ 201924 h 1611313"/>
              <a:gd name="T50" fmla="*/ 1966622 w 1611313"/>
              <a:gd name="T51" fmla="*/ 256445 h 1611313"/>
              <a:gd name="T52" fmla="*/ 2048074 w 1611313"/>
              <a:gd name="T53" fmla="*/ 848901 h 1611313"/>
              <a:gd name="T54" fmla="*/ 1846503 w 1611313"/>
              <a:gd name="T55" fmla="*/ 655536 h 1611313"/>
              <a:gd name="T56" fmla="*/ 1253200 w 1611313"/>
              <a:gd name="T57" fmla="*/ 1284446 h 1611313"/>
              <a:gd name="T58" fmla="*/ 1157170 w 1611313"/>
              <a:gd name="T59" fmla="*/ 1193787 h 1611313"/>
              <a:gd name="T60" fmla="*/ 977783 w 1611313"/>
              <a:gd name="T61" fmla="*/ 1024514 h 1611313"/>
              <a:gd name="T62" fmla="*/ 944188 w 1611313"/>
              <a:gd name="T63" fmla="*/ 992815 h 1611313"/>
              <a:gd name="T64" fmla="*/ 490970 w 1611313"/>
              <a:gd name="T65" fmla="*/ 1473371 h 1611313"/>
              <a:gd name="T66" fmla="*/ 215237 w 1611313"/>
              <a:gd name="T67" fmla="*/ 1213123 h 1611313"/>
              <a:gd name="T68" fmla="*/ 668454 w 1611313"/>
              <a:gd name="T69" fmla="*/ 732565 h 1611313"/>
              <a:gd name="T70" fmla="*/ 793961 w 1611313"/>
              <a:gd name="T71" fmla="*/ 599429 h 1611313"/>
              <a:gd name="T72" fmla="*/ 919784 w 1611313"/>
              <a:gd name="T73" fmla="*/ 466293 h 1611313"/>
              <a:gd name="T74" fmla="*/ 1228796 w 1611313"/>
              <a:gd name="T75" fmla="*/ 757924 h 1611313"/>
              <a:gd name="T76" fmla="*/ 1570770 w 1611313"/>
              <a:gd name="T77" fmla="*/ 395287 h 1611313"/>
              <a:gd name="T78" fmla="*/ 0 w 1611313"/>
              <a:gd name="T79" fmla="*/ 0 h 1611313"/>
              <a:gd name="T80" fmla="*/ 96958 w 1611313"/>
              <a:gd name="T81" fmla="*/ 0 h 1611313"/>
              <a:gd name="T82" fmla="*/ 96958 w 1611313"/>
              <a:gd name="T83" fmla="*/ 2155273 h 1611313"/>
              <a:gd name="T84" fmla="*/ 2252216 w 1611313"/>
              <a:gd name="T85" fmla="*/ 2155273 h 1611313"/>
              <a:gd name="T86" fmla="*/ 2252216 w 1611313"/>
              <a:gd name="T87" fmla="*/ 2252216 h 1611313"/>
              <a:gd name="T88" fmla="*/ 96958 w 1611313"/>
              <a:gd name="T89" fmla="*/ 2252216 h 1611313"/>
              <a:gd name="T90" fmla="*/ 0 w 1611313"/>
              <a:gd name="T91" fmla="*/ 2252216 h 1611313"/>
              <a:gd name="T92" fmla="*/ 0 w 1611313"/>
              <a:gd name="T93" fmla="*/ 2155273 h 161131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11313" h="1611313">
                <a:moveTo>
                  <a:pt x="261938" y="1152525"/>
                </a:moveTo>
                <a:lnTo>
                  <a:pt x="350158" y="1235601"/>
                </a:lnTo>
                <a:lnTo>
                  <a:pt x="428626" y="1152751"/>
                </a:lnTo>
                <a:lnTo>
                  <a:pt x="428626" y="1397000"/>
                </a:lnTo>
                <a:lnTo>
                  <a:pt x="261938" y="1397000"/>
                </a:lnTo>
                <a:lnTo>
                  <a:pt x="261938" y="1152525"/>
                </a:lnTo>
                <a:close/>
                <a:moveTo>
                  <a:pt x="735013" y="947738"/>
                </a:moveTo>
                <a:lnTo>
                  <a:pt x="827315" y="1034912"/>
                </a:lnTo>
                <a:lnTo>
                  <a:pt x="896031" y="1100065"/>
                </a:lnTo>
                <a:lnTo>
                  <a:pt x="901701" y="1094163"/>
                </a:lnTo>
                <a:lnTo>
                  <a:pt x="901701" y="1397001"/>
                </a:lnTo>
                <a:lnTo>
                  <a:pt x="735013" y="1397001"/>
                </a:lnTo>
                <a:lnTo>
                  <a:pt x="735013" y="947738"/>
                </a:lnTo>
                <a:close/>
                <a:moveTo>
                  <a:pt x="665163" y="901700"/>
                </a:moveTo>
                <a:lnTo>
                  <a:pt x="665163" y="1397000"/>
                </a:lnTo>
                <a:lnTo>
                  <a:pt x="498475" y="1397000"/>
                </a:lnTo>
                <a:lnTo>
                  <a:pt x="498475" y="1078593"/>
                </a:lnTo>
                <a:lnTo>
                  <a:pt x="665163" y="901700"/>
                </a:lnTo>
                <a:close/>
                <a:moveTo>
                  <a:pt x="1138238" y="844550"/>
                </a:moveTo>
                <a:lnTo>
                  <a:pt x="1138238" y="1397000"/>
                </a:lnTo>
                <a:lnTo>
                  <a:pt x="971550" y="1397000"/>
                </a:lnTo>
                <a:lnTo>
                  <a:pt x="971550" y="1021071"/>
                </a:lnTo>
                <a:lnTo>
                  <a:pt x="1138238" y="844550"/>
                </a:lnTo>
                <a:close/>
                <a:moveTo>
                  <a:pt x="1321101" y="650875"/>
                </a:moveTo>
                <a:lnTo>
                  <a:pt x="1374776" y="701402"/>
                </a:lnTo>
                <a:lnTo>
                  <a:pt x="1374776" y="1397000"/>
                </a:lnTo>
                <a:lnTo>
                  <a:pt x="1208088" y="1397000"/>
                </a:lnTo>
                <a:lnTo>
                  <a:pt x="1208088" y="770962"/>
                </a:lnTo>
                <a:lnTo>
                  <a:pt x="1321101" y="650875"/>
                </a:lnTo>
                <a:close/>
                <a:moveTo>
                  <a:pt x="979799" y="144463"/>
                </a:moveTo>
                <a:lnTo>
                  <a:pt x="1406989" y="183470"/>
                </a:lnTo>
                <a:lnTo>
                  <a:pt x="1465263" y="607333"/>
                </a:lnTo>
                <a:lnTo>
                  <a:pt x="1321052" y="468993"/>
                </a:lnTo>
                <a:lnTo>
                  <a:pt x="896583" y="918937"/>
                </a:lnTo>
                <a:lnTo>
                  <a:pt x="827879" y="854076"/>
                </a:lnTo>
                <a:lnTo>
                  <a:pt x="699540" y="732972"/>
                </a:lnTo>
                <a:lnTo>
                  <a:pt x="675505" y="710294"/>
                </a:lnTo>
                <a:lnTo>
                  <a:pt x="351257" y="1054101"/>
                </a:lnTo>
                <a:lnTo>
                  <a:pt x="153988" y="867910"/>
                </a:lnTo>
                <a:lnTo>
                  <a:pt x="478235" y="524102"/>
                </a:lnTo>
                <a:lnTo>
                  <a:pt x="568027" y="428852"/>
                </a:lnTo>
                <a:lnTo>
                  <a:pt x="658045" y="333602"/>
                </a:lnTo>
                <a:lnTo>
                  <a:pt x="879123" y="542245"/>
                </a:lnTo>
                <a:lnTo>
                  <a:pt x="1123783" y="282802"/>
                </a:lnTo>
                <a:lnTo>
                  <a:pt x="979799" y="144463"/>
                </a:lnTo>
                <a:close/>
                <a:moveTo>
                  <a:pt x="0" y="0"/>
                </a:moveTo>
                <a:lnTo>
                  <a:pt x="69367" y="0"/>
                </a:lnTo>
                <a:lnTo>
                  <a:pt x="69367" y="1541956"/>
                </a:lnTo>
                <a:lnTo>
                  <a:pt x="1611313" y="1541956"/>
                </a:lnTo>
                <a:lnTo>
                  <a:pt x="1611313" y="1611313"/>
                </a:lnTo>
                <a:lnTo>
                  <a:pt x="69367" y="1611313"/>
                </a:lnTo>
                <a:lnTo>
                  <a:pt x="0" y="1611313"/>
                </a:lnTo>
                <a:lnTo>
                  <a:pt x="0" y="1541956"/>
                </a:lnTo>
                <a:lnTo>
                  <a:pt x="0" y="0"/>
                </a:lnTo>
                <a:close/>
              </a:path>
            </a:pathLst>
          </a:custGeom>
          <a:solidFill>
            <a:srgbClr val="282944"/>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endParaRPr>
          </a:p>
        </p:txBody>
      </p:sp>
      <p:sp>
        <p:nvSpPr>
          <p:cNvPr id="31" name="KSO_Shape">
            <a:extLst>
              <a:ext uri="{FF2B5EF4-FFF2-40B4-BE49-F238E27FC236}">
                <a16:creationId xmlns:a16="http://schemas.microsoft.com/office/drawing/2014/main" id="{DAB30147-5237-419B-904F-FAC09FAF3F88}"/>
              </a:ext>
            </a:extLst>
          </p:cNvPr>
          <p:cNvSpPr/>
          <p:nvPr/>
        </p:nvSpPr>
        <p:spPr>
          <a:xfrm>
            <a:off x="8797169" y="2676114"/>
            <a:ext cx="552105" cy="552105"/>
          </a:xfrm>
          <a:custGeom>
            <a:avLst/>
            <a:gdLst>
              <a:gd name="connsiteX0" fmla="*/ 393356 w 1944000"/>
              <a:gd name="connsiteY0" fmla="*/ 286994 h 1944000"/>
              <a:gd name="connsiteX1" fmla="*/ 802726 w 1944000"/>
              <a:gd name="connsiteY1" fmla="*/ 1003592 h 1944000"/>
              <a:gd name="connsiteX2" fmla="*/ 560724 w 1944000"/>
              <a:gd name="connsiteY2" fmla="*/ 1003592 h 1944000"/>
              <a:gd name="connsiteX3" fmla="*/ 560724 w 1944000"/>
              <a:gd name="connsiteY3" fmla="*/ 1100112 h 1944000"/>
              <a:gd name="connsiteX4" fmla="*/ 846553 w 1944000"/>
              <a:gd name="connsiteY4" fmla="*/ 1100112 h 1944000"/>
              <a:gd name="connsiteX5" fmla="*/ 846553 w 1944000"/>
              <a:gd name="connsiteY5" fmla="*/ 1168692 h 1944000"/>
              <a:gd name="connsiteX6" fmla="*/ 560724 w 1944000"/>
              <a:gd name="connsiteY6" fmla="*/ 1168692 h 1944000"/>
              <a:gd name="connsiteX7" fmla="*/ 560724 w 1944000"/>
              <a:gd name="connsiteY7" fmla="*/ 1265529 h 1944000"/>
              <a:gd name="connsiteX8" fmla="*/ 846553 w 1944000"/>
              <a:gd name="connsiteY8" fmla="*/ 1265529 h 1944000"/>
              <a:gd name="connsiteX9" fmla="*/ 846553 w 1944000"/>
              <a:gd name="connsiteY9" fmla="*/ 1657007 h 1944000"/>
              <a:gd name="connsiteX10" fmla="*/ 1095859 w 1944000"/>
              <a:gd name="connsiteY10" fmla="*/ 1657007 h 1944000"/>
              <a:gd name="connsiteX11" fmla="*/ 1095859 w 1944000"/>
              <a:gd name="connsiteY11" fmla="*/ 1265529 h 1944000"/>
              <a:gd name="connsiteX12" fmla="*/ 1383276 w 1944000"/>
              <a:gd name="connsiteY12" fmla="*/ 1265529 h 1944000"/>
              <a:gd name="connsiteX13" fmla="*/ 1383276 w 1944000"/>
              <a:gd name="connsiteY13" fmla="*/ 1168692 h 1944000"/>
              <a:gd name="connsiteX14" fmla="*/ 1095859 w 1944000"/>
              <a:gd name="connsiteY14" fmla="*/ 1168692 h 1944000"/>
              <a:gd name="connsiteX15" fmla="*/ 1095859 w 1944000"/>
              <a:gd name="connsiteY15" fmla="*/ 1100112 h 1944000"/>
              <a:gd name="connsiteX16" fmla="*/ 1383276 w 1944000"/>
              <a:gd name="connsiteY16" fmla="*/ 1100112 h 1944000"/>
              <a:gd name="connsiteX17" fmla="*/ 1383276 w 1944000"/>
              <a:gd name="connsiteY17" fmla="*/ 1003592 h 1944000"/>
              <a:gd name="connsiteX18" fmla="*/ 1140956 w 1944000"/>
              <a:gd name="connsiteY18" fmla="*/ 1003592 h 1944000"/>
              <a:gd name="connsiteX19" fmla="*/ 1550644 w 1944000"/>
              <a:gd name="connsiteY19" fmla="*/ 286994 h 1944000"/>
              <a:gd name="connsiteX20" fmla="*/ 1263228 w 1944000"/>
              <a:gd name="connsiteY20" fmla="*/ 286994 h 1944000"/>
              <a:gd name="connsiteX21" fmla="*/ 977399 w 1944000"/>
              <a:gd name="connsiteY21" fmla="*/ 829284 h 1944000"/>
              <a:gd name="connsiteX22" fmla="*/ 686171 w 1944000"/>
              <a:gd name="connsiteY22" fmla="*/ 286994 h 1944000"/>
              <a:gd name="connsiteX23" fmla="*/ 972000 w 1944000"/>
              <a:gd name="connsiteY23" fmla="*/ 0 h 1944000"/>
              <a:gd name="connsiteX24" fmla="*/ 1944000 w 1944000"/>
              <a:gd name="connsiteY24" fmla="*/ 972000 h 1944000"/>
              <a:gd name="connsiteX25" fmla="*/ 972000 w 1944000"/>
              <a:gd name="connsiteY25" fmla="*/ 1944000 h 1944000"/>
              <a:gd name="connsiteX26" fmla="*/ 0 w 1944000"/>
              <a:gd name="connsiteY26" fmla="*/ 972000 h 1944000"/>
              <a:gd name="connsiteX27" fmla="*/ 972000 w 1944000"/>
              <a:gd name="connsiteY27" fmla="*/ 0 h 19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44000" h="1944000">
                <a:moveTo>
                  <a:pt x="393356" y="286994"/>
                </a:moveTo>
                <a:lnTo>
                  <a:pt x="802726" y="1003592"/>
                </a:lnTo>
                <a:lnTo>
                  <a:pt x="560724" y="1003592"/>
                </a:lnTo>
                <a:lnTo>
                  <a:pt x="560724" y="1100112"/>
                </a:lnTo>
                <a:lnTo>
                  <a:pt x="846553" y="1100112"/>
                </a:lnTo>
                <a:lnTo>
                  <a:pt x="846553" y="1168692"/>
                </a:lnTo>
                <a:lnTo>
                  <a:pt x="560724" y="1168692"/>
                </a:lnTo>
                <a:lnTo>
                  <a:pt x="560724" y="1265529"/>
                </a:lnTo>
                <a:lnTo>
                  <a:pt x="846553" y="1265529"/>
                </a:lnTo>
                <a:lnTo>
                  <a:pt x="846553" y="1657007"/>
                </a:lnTo>
                <a:lnTo>
                  <a:pt x="1095859" y="1657007"/>
                </a:lnTo>
                <a:lnTo>
                  <a:pt x="1095859" y="1265529"/>
                </a:lnTo>
                <a:lnTo>
                  <a:pt x="1383276" y="1265529"/>
                </a:lnTo>
                <a:lnTo>
                  <a:pt x="1383276" y="1168692"/>
                </a:lnTo>
                <a:lnTo>
                  <a:pt x="1095859" y="1168692"/>
                </a:lnTo>
                <a:lnTo>
                  <a:pt x="1095859" y="1100112"/>
                </a:lnTo>
                <a:lnTo>
                  <a:pt x="1383276" y="1100112"/>
                </a:lnTo>
                <a:lnTo>
                  <a:pt x="1383276" y="1003592"/>
                </a:lnTo>
                <a:lnTo>
                  <a:pt x="1140956" y="1003592"/>
                </a:lnTo>
                <a:lnTo>
                  <a:pt x="1550644" y="286994"/>
                </a:lnTo>
                <a:lnTo>
                  <a:pt x="1263228" y="286994"/>
                </a:lnTo>
                <a:lnTo>
                  <a:pt x="977399" y="829284"/>
                </a:lnTo>
                <a:lnTo>
                  <a:pt x="686171" y="286994"/>
                </a:lnTo>
                <a:close/>
                <a:moveTo>
                  <a:pt x="972000" y="0"/>
                </a:moveTo>
                <a:cubicBezTo>
                  <a:pt x="1508821" y="0"/>
                  <a:pt x="1944000" y="435179"/>
                  <a:pt x="1944000" y="972000"/>
                </a:cubicBezTo>
                <a:cubicBezTo>
                  <a:pt x="1944000" y="1508821"/>
                  <a:pt x="1508821" y="1944000"/>
                  <a:pt x="972000" y="1944000"/>
                </a:cubicBezTo>
                <a:cubicBezTo>
                  <a:pt x="435179" y="1944000"/>
                  <a:pt x="0" y="1508821"/>
                  <a:pt x="0" y="972000"/>
                </a:cubicBezTo>
                <a:cubicBezTo>
                  <a:pt x="0" y="435179"/>
                  <a:pt x="435179" y="0"/>
                  <a:pt x="972000" y="0"/>
                </a:cubicBezTo>
                <a:close/>
              </a:path>
            </a:pathLst>
          </a:custGeom>
          <a:solidFill>
            <a:srgbClr val="2829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endParaRPr>
          </a:p>
        </p:txBody>
      </p:sp>
    </p:spTree>
    <p:extLst>
      <p:ext uri="{BB962C8B-B14F-4D97-AF65-F5344CB8AC3E}">
        <p14:creationId xmlns:p14="http://schemas.microsoft.com/office/powerpoint/2010/main" val="3589518843"/>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par>
                          <p:cTn id="18" fill="hold">
                            <p:stCondLst>
                              <p:cond delay="1000"/>
                            </p:stCondLst>
                            <p:childTnLst>
                              <p:par>
                                <p:cTn id="19" presetID="16" presetClass="entr" presetSubtype="37" fill="hold" grpId="0"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barn(outVertical)">
                                      <p:cBhvr>
                                        <p:cTn id="21" dur="500"/>
                                        <p:tgtEl>
                                          <p:spTgt spid="37"/>
                                        </p:tgtEl>
                                      </p:cBhvr>
                                    </p:animEffect>
                                  </p:childTnLst>
                                </p:cTn>
                              </p:par>
                            </p:childTnLst>
                          </p:cTn>
                        </p:par>
                        <p:par>
                          <p:cTn id="22" fill="hold">
                            <p:stCondLst>
                              <p:cond delay="1500"/>
                            </p:stCondLst>
                            <p:childTnLst>
                              <p:par>
                                <p:cTn id="23" presetID="10" presetClass="entr" presetSubtype="0" fill="hold" grpId="0" nodeType="afterEffect">
                                  <p:stCondLst>
                                    <p:cond delay="25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childTnLst>
                          </p:cTn>
                        </p:par>
                        <p:par>
                          <p:cTn id="26" fill="hold">
                            <p:stCondLst>
                              <p:cond delay="2250"/>
                            </p:stCondLst>
                            <p:childTnLst>
                              <p:par>
                                <p:cTn id="27" presetID="10" presetClass="entr" presetSubtype="0" fill="hold" grpId="0"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childTnLst>
                          </p:cTn>
                        </p:par>
                        <p:par>
                          <p:cTn id="30" fill="hold">
                            <p:stCondLst>
                              <p:cond delay="2750"/>
                            </p:stCondLst>
                            <p:childTnLst>
                              <p:par>
                                <p:cTn id="31" presetID="16" presetClass="entr" presetSubtype="37" fill="hold" grpId="0" nodeType="after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barn(outVertical)">
                                      <p:cBhvr>
                                        <p:cTn id="33" dur="500"/>
                                        <p:tgtEl>
                                          <p:spTgt spid="38"/>
                                        </p:tgtEl>
                                      </p:cBhvr>
                                    </p:animEffect>
                                  </p:childTnLst>
                                </p:cTn>
                              </p:par>
                            </p:childTnLst>
                          </p:cTn>
                        </p:par>
                        <p:par>
                          <p:cTn id="34" fill="hold">
                            <p:stCondLst>
                              <p:cond delay="3250"/>
                            </p:stCondLst>
                            <p:childTnLst>
                              <p:par>
                                <p:cTn id="35" presetID="10" presetClass="entr" presetSubtype="0" fill="hold" grpId="0" nodeType="afterEffect">
                                  <p:stCondLst>
                                    <p:cond delay="25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childTnLst>
                          </p:cTn>
                        </p:par>
                        <p:par>
                          <p:cTn id="38" fill="hold">
                            <p:stCondLst>
                              <p:cond delay="4000"/>
                            </p:stCondLst>
                            <p:childTnLst>
                              <p:par>
                                <p:cTn id="39" presetID="10" presetClass="entr" presetSubtype="0" fill="hold" grpId="0" nodeType="after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childTnLst>
                          </p:cTn>
                        </p:par>
                        <p:par>
                          <p:cTn id="42" fill="hold">
                            <p:stCondLst>
                              <p:cond delay="4500"/>
                            </p:stCondLst>
                            <p:childTnLst>
                              <p:par>
                                <p:cTn id="43" presetID="16" presetClass="entr" presetSubtype="37" fill="hold" grpId="0" nodeType="after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barn(outVertical)">
                                      <p:cBhvr>
                                        <p:cTn id="45" dur="500"/>
                                        <p:tgtEl>
                                          <p:spTgt spid="39"/>
                                        </p:tgtEl>
                                      </p:cBhvr>
                                    </p:animEffect>
                                  </p:childTnLst>
                                </p:cTn>
                              </p:par>
                            </p:childTnLst>
                          </p:cTn>
                        </p:par>
                        <p:par>
                          <p:cTn id="46" fill="hold">
                            <p:stCondLst>
                              <p:cond delay="5000"/>
                            </p:stCondLst>
                            <p:childTnLst>
                              <p:par>
                                <p:cTn id="47" presetID="10" presetClass="entr" presetSubtype="0" fill="hold" grpId="0" nodeType="afterEffect">
                                  <p:stCondLst>
                                    <p:cond delay="25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childTnLst>
                          </p:cTn>
                        </p:par>
                        <p:par>
                          <p:cTn id="50" fill="hold">
                            <p:stCondLst>
                              <p:cond delay="5750"/>
                            </p:stCondLst>
                            <p:childTnLst>
                              <p:par>
                                <p:cTn id="51" presetID="22" presetClass="entr" presetSubtype="8" fill="hold" grpId="0" nodeType="after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wipe(left)">
                                      <p:cBhvr>
                                        <p:cTn id="53" dur="500"/>
                                        <p:tgtEl>
                                          <p:spTgt spid="43"/>
                                        </p:tgtEl>
                                      </p:cBhvr>
                                    </p:animEffect>
                                  </p:childTnLst>
                                </p:cTn>
                              </p:par>
                            </p:childTnLst>
                          </p:cTn>
                        </p:par>
                        <p:par>
                          <p:cTn id="54" fill="hold">
                            <p:stCondLst>
                              <p:cond delay="6250"/>
                            </p:stCondLst>
                            <p:childTnLst>
                              <p:par>
                                <p:cTn id="55" presetID="22" presetClass="entr" presetSubtype="8" fill="hold" grpId="0" nodeType="after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wipe(left)">
                                      <p:cBhvr>
                                        <p:cTn id="57" dur="500"/>
                                        <p:tgtEl>
                                          <p:spTgt spid="44"/>
                                        </p:tgtEl>
                                      </p:cBhvr>
                                    </p:animEffect>
                                  </p:childTnLst>
                                </p:cTn>
                              </p:par>
                            </p:childTnLst>
                          </p:cTn>
                        </p:par>
                        <p:par>
                          <p:cTn id="58" fill="hold">
                            <p:stCondLst>
                              <p:cond delay="6750"/>
                            </p:stCondLst>
                            <p:childTnLst>
                              <p:par>
                                <p:cTn id="59" presetID="22" presetClass="entr" presetSubtype="8" fill="hold" grpId="0" nodeType="after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wipe(left)">
                                      <p:cBhvr>
                                        <p:cTn id="6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7" grpId="0"/>
      <p:bldP spid="29" grpId="0"/>
      <p:bldP spid="30" grpId="0"/>
      <p:bldP spid="34" grpId="0"/>
      <p:bldP spid="35" grpId="0"/>
      <p:bldP spid="36" grpId="0"/>
      <p:bldP spid="37" grpId="0" animBg="1"/>
      <p:bldP spid="38" grpId="0" animBg="1"/>
      <p:bldP spid="39" grpId="0" animBg="1"/>
      <p:bldP spid="43" grpId="0" animBg="1"/>
      <p:bldP spid="44" grpId="0" animBg="1"/>
      <p:bldP spid="4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 y="3176588"/>
            <a:ext cx="12192000" cy="1008062"/>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346" y="1881588"/>
            <a:ext cx="3010354" cy="2005926"/>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41293" y="1881497"/>
            <a:ext cx="3010439" cy="2005983"/>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5854" y="1881676"/>
            <a:ext cx="3009900" cy="2005624"/>
          </a:xfrm>
          <a:prstGeom prst="rect">
            <a:avLst/>
          </a:prstGeom>
        </p:spPr>
      </p:pic>
      <p:grpSp>
        <p:nvGrpSpPr>
          <p:cNvPr id="26" name="组合 25">
            <a:extLst>
              <a:ext uri="{FF2B5EF4-FFF2-40B4-BE49-F238E27FC236}">
                <a16:creationId xmlns:a16="http://schemas.microsoft.com/office/drawing/2014/main" id="{513474E1-45FA-413F-8F75-1CEBB63F7166}"/>
              </a:ext>
            </a:extLst>
          </p:cNvPr>
          <p:cNvGrpSpPr/>
          <p:nvPr/>
        </p:nvGrpSpPr>
        <p:grpSpPr>
          <a:xfrm>
            <a:off x="1281385" y="4560372"/>
            <a:ext cx="2119345" cy="1531531"/>
            <a:chOff x="1429336" y="4865172"/>
            <a:chExt cx="2195512" cy="1531531"/>
          </a:xfrm>
        </p:grpSpPr>
        <p:sp>
          <p:nvSpPr>
            <p:cNvPr id="27" name="文本框 26">
              <a:extLst>
                <a:ext uri="{FF2B5EF4-FFF2-40B4-BE49-F238E27FC236}">
                  <a16:creationId xmlns:a16="http://schemas.microsoft.com/office/drawing/2014/main" id="{0D649998-F8B5-4A7D-B035-2E8DD40DD977}"/>
                </a:ext>
              </a:extLst>
            </p:cNvPr>
            <p:cNvSpPr txBox="1"/>
            <p:nvPr/>
          </p:nvSpPr>
          <p:spPr>
            <a:xfrm>
              <a:off x="1722877" y="4865172"/>
              <a:ext cx="165229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输入标题文本</a:t>
              </a:r>
            </a:p>
          </p:txBody>
        </p:sp>
        <p:sp>
          <p:nvSpPr>
            <p:cNvPr id="28" name="矩形 27">
              <a:extLst>
                <a:ext uri="{FF2B5EF4-FFF2-40B4-BE49-F238E27FC236}">
                  <a16:creationId xmlns:a16="http://schemas.microsoft.com/office/drawing/2014/main" id="{5086D9B6-3A19-4EBD-9798-22693CC1A4D7}"/>
                </a:ext>
              </a:extLst>
            </p:cNvPr>
            <p:cNvSpPr/>
            <p:nvPr/>
          </p:nvSpPr>
          <p:spPr>
            <a:xfrm>
              <a:off x="1429336" y="5288707"/>
              <a:ext cx="2195512" cy="110799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在此输入您的文本在此输入您的文本在此输入您的文本在此输入您的文本在此输入您的文本在此输入您的文本在此输入您的文本在此输入您的文本在此输入您的文本</a:t>
              </a:r>
            </a:p>
          </p:txBody>
        </p:sp>
      </p:grpSp>
      <p:grpSp>
        <p:nvGrpSpPr>
          <p:cNvPr id="29" name="组合 28">
            <a:extLst>
              <a:ext uri="{FF2B5EF4-FFF2-40B4-BE49-F238E27FC236}">
                <a16:creationId xmlns:a16="http://schemas.microsoft.com/office/drawing/2014/main" id="{F771D4DF-3C37-467C-8908-3F87644E107A}"/>
              </a:ext>
            </a:extLst>
          </p:cNvPr>
          <p:cNvGrpSpPr/>
          <p:nvPr/>
        </p:nvGrpSpPr>
        <p:grpSpPr>
          <a:xfrm>
            <a:off x="4867551" y="4560372"/>
            <a:ext cx="2119345" cy="1531531"/>
            <a:chOff x="5015502" y="4865172"/>
            <a:chExt cx="2195512" cy="1531531"/>
          </a:xfrm>
        </p:grpSpPr>
        <p:sp>
          <p:nvSpPr>
            <p:cNvPr id="30" name="文本框 29">
              <a:extLst>
                <a:ext uri="{FF2B5EF4-FFF2-40B4-BE49-F238E27FC236}">
                  <a16:creationId xmlns:a16="http://schemas.microsoft.com/office/drawing/2014/main" id="{41C60755-0994-46B4-BACF-77F459726B1A}"/>
                </a:ext>
              </a:extLst>
            </p:cNvPr>
            <p:cNvSpPr txBox="1"/>
            <p:nvPr/>
          </p:nvSpPr>
          <p:spPr>
            <a:xfrm>
              <a:off x="5315330" y="4865172"/>
              <a:ext cx="165229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输入标题文本</a:t>
              </a:r>
            </a:p>
          </p:txBody>
        </p:sp>
        <p:sp>
          <p:nvSpPr>
            <p:cNvPr id="31" name="矩形 30">
              <a:extLst>
                <a:ext uri="{FF2B5EF4-FFF2-40B4-BE49-F238E27FC236}">
                  <a16:creationId xmlns:a16="http://schemas.microsoft.com/office/drawing/2014/main" id="{62733A29-5A35-41A2-937E-EB058EF5E658}"/>
                </a:ext>
              </a:extLst>
            </p:cNvPr>
            <p:cNvSpPr/>
            <p:nvPr/>
          </p:nvSpPr>
          <p:spPr>
            <a:xfrm>
              <a:off x="5015502" y="5288707"/>
              <a:ext cx="2195512" cy="110799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在此输入您的文本在此输入您的文本在此输入您的文本在此输入您的文本在此输入您的文本在此输入您的文本在此输入您的文本在此输入您的文本在此输入您的文本</a:t>
              </a:r>
            </a:p>
          </p:txBody>
        </p:sp>
      </p:grpSp>
      <p:grpSp>
        <p:nvGrpSpPr>
          <p:cNvPr id="32" name="组合 31">
            <a:extLst>
              <a:ext uri="{FF2B5EF4-FFF2-40B4-BE49-F238E27FC236}">
                <a16:creationId xmlns:a16="http://schemas.microsoft.com/office/drawing/2014/main" id="{CA9159CB-E9D1-4BD0-B2E2-6999CC28010F}"/>
              </a:ext>
            </a:extLst>
          </p:cNvPr>
          <p:cNvGrpSpPr/>
          <p:nvPr/>
        </p:nvGrpSpPr>
        <p:grpSpPr>
          <a:xfrm>
            <a:off x="8534399" y="4566673"/>
            <a:ext cx="2119345" cy="1525230"/>
            <a:chOff x="8601668" y="4871473"/>
            <a:chExt cx="2195512" cy="1525230"/>
          </a:xfrm>
        </p:grpSpPr>
        <p:sp>
          <p:nvSpPr>
            <p:cNvPr id="33" name="文本框 32">
              <a:extLst>
                <a:ext uri="{FF2B5EF4-FFF2-40B4-BE49-F238E27FC236}">
                  <a16:creationId xmlns:a16="http://schemas.microsoft.com/office/drawing/2014/main" id="{AF01AA78-E077-4561-B6AF-FF7BDF261367}"/>
                </a:ext>
              </a:extLst>
            </p:cNvPr>
            <p:cNvSpPr txBox="1"/>
            <p:nvPr/>
          </p:nvSpPr>
          <p:spPr>
            <a:xfrm>
              <a:off x="8907784" y="4871473"/>
              <a:ext cx="165229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输入标题文本</a:t>
              </a:r>
            </a:p>
          </p:txBody>
        </p:sp>
        <p:sp>
          <p:nvSpPr>
            <p:cNvPr id="34" name="矩形 33">
              <a:extLst>
                <a:ext uri="{FF2B5EF4-FFF2-40B4-BE49-F238E27FC236}">
                  <a16:creationId xmlns:a16="http://schemas.microsoft.com/office/drawing/2014/main" id="{BA27665F-87BD-4A4B-8BF8-C9DF919174AD}"/>
                </a:ext>
              </a:extLst>
            </p:cNvPr>
            <p:cNvSpPr/>
            <p:nvPr/>
          </p:nvSpPr>
          <p:spPr>
            <a:xfrm>
              <a:off x="8601668" y="5288707"/>
              <a:ext cx="2195512" cy="110799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在此输入您的文本在此输入您的文本在此输入您的文本在此输入您的文本在此输入您的文本在此输入您的文本在此输入您的文本在此输入您的文本在此输入您的文本</a:t>
              </a:r>
            </a:p>
          </p:txBody>
        </p:sp>
      </p:grpSp>
    </p:spTree>
    <p:extLst>
      <p:ext uri="{BB962C8B-B14F-4D97-AF65-F5344CB8AC3E}">
        <p14:creationId xmlns:p14="http://schemas.microsoft.com/office/powerpoint/2010/main" val="3299060035"/>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2" presetClass="entr" presetSubtype="1" fill="hold" nodeType="afterEffect">
                                  <p:stCondLst>
                                    <p:cond delay="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2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25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childTnLst>
                          </p:cTn>
                        </p:par>
                        <p:par>
                          <p:cTn id="21" fill="hold">
                            <p:stCondLst>
                              <p:cond delay="1250"/>
                            </p:stCondLst>
                            <p:childTnLst>
                              <p:par>
                                <p:cTn id="22" presetID="2" presetClass="entr" presetSubtype="4" fill="hold" nodeType="afterEffect">
                                  <p:stCondLst>
                                    <p:cond delay="0"/>
                                  </p:stCondLst>
                                  <p:childTnLst>
                                    <p:set>
                                      <p:cBhvr>
                                        <p:cTn id="23" dur="1" fill="hold">
                                          <p:stCondLst>
                                            <p:cond delay="0"/>
                                          </p:stCondLst>
                                        </p:cTn>
                                        <p:tgtEl>
                                          <p:spTgt spid="32"/>
                                        </p:tgtEl>
                                        <p:attrNameLst>
                                          <p:attrName>style.visibility</p:attrName>
                                        </p:attrNameLst>
                                      </p:cBhvr>
                                      <p:to>
                                        <p:strVal val="visible"/>
                                      </p:to>
                                    </p:set>
                                    <p:anim calcmode="lin" valueType="num">
                                      <p:cBhvr additive="base">
                                        <p:cTn id="24" dur="750" fill="hold"/>
                                        <p:tgtEl>
                                          <p:spTgt spid="32"/>
                                        </p:tgtEl>
                                        <p:attrNameLst>
                                          <p:attrName>ppt_x</p:attrName>
                                        </p:attrNameLst>
                                      </p:cBhvr>
                                      <p:tavLst>
                                        <p:tav tm="0">
                                          <p:val>
                                            <p:strVal val="#ppt_x"/>
                                          </p:val>
                                        </p:tav>
                                        <p:tav tm="100000">
                                          <p:val>
                                            <p:strVal val="#ppt_x"/>
                                          </p:val>
                                        </p:tav>
                                      </p:tavLst>
                                    </p:anim>
                                    <p:anim calcmode="lin" valueType="num">
                                      <p:cBhvr additive="base">
                                        <p:cTn id="25" dur="750" fill="hold"/>
                                        <p:tgtEl>
                                          <p:spTgt spid="32"/>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additive="base">
                                        <p:cTn id="28" dur="750" fill="hold"/>
                                        <p:tgtEl>
                                          <p:spTgt spid="29"/>
                                        </p:tgtEl>
                                        <p:attrNameLst>
                                          <p:attrName>ppt_x</p:attrName>
                                        </p:attrNameLst>
                                      </p:cBhvr>
                                      <p:tavLst>
                                        <p:tav tm="0">
                                          <p:val>
                                            <p:strVal val="#ppt_x"/>
                                          </p:val>
                                        </p:tav>
                                        <p:tav tm="100000">
                                          <p:val>
                                            <p:strVal val="#ppt_x"/>
                                          </p:val>
                                        </p:tav>
                                      </p:tavLst>
                                    </p:anim>
                                    <p:anim calcmode="lin" valueType="num">
                                      <p:cBhvr additive="base">
                                        <p:cTn id="29" dur="750" fill="hold"/>
                                        <p:tgtEl>
                                          <p:spTgt spid="29"/>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additive="base">
                                        <p:cTn id="32" dur="750" fill="hold"/>
                                        <p:tgtEl>
                                          <p:spTgt spid="26"/>
                                        </p:tgtEl>
                                        <p:attrNameLst>
                                          <p:attrName>ppt_x</p:attrName>
                                        </p:attrNameLst>
                                      </p:cBhvr>
                                      <p:tavLst>
                                        <p:tav tm="0">
                                          <p:val>
                                            <p:strVal val="#ppt_x"/>
                                          </p:val>
                                        </p:tav>
                                        <p:tav tm="100000">
                                          <p:val>
                                            <p:strVal val="#ppt_x"/>
                                          </p:val>
                                        </p:tav>
                                      </p:tavLst>
                                    </p:anim>
                                    <p:anim calcmode="lin" valueType="num">
                                      <p:cBhvr additive="base">
                                        <p:cTn id="33" dur="7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4111889" y="1916107"/>
            <a:ext cx="1845436" cy="1731168"/>
            <a:chOff x="3962401" y="1890707"/>
            <a:chExt cx="2140140" cy="2007624"/>
          </a:xfrm>
        </p:grpSpPr>
        <p:sp>
          <p:nvSpPr>
            <p:cNvPr id="18" name="矩形 17"/>
            <p:cNvSpPr/>
            <p:nvPr/>
          </p:nvSpPr>
          <p:spPr>
            <a:xfrm>
              <a:off x="3962401" y="1890707"/>
              <a:ext cx="2007624" cy="2007624"/>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等腰三角形 21"/>
            <p:cNvSpPr/>
            <p:nvPr/>
          </p:nvSpPr>
          <p:spPr>
            <a:xfrm rot="5400000">
              <a:off x="5800539" y="2828261"/>
              <a:ext cx="471488" cy="132516"/>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8" name="组合 7"/>
          <p:cNvGrpSpPr/>
          <p:nvPr/>
        </p:nvGrpSpPr>
        <p:grpSpPr>
          <a:xfrm>
            <a:off x="6353215" y="1916107"/>
            <a:ext cx="1731167" cy="1839237"/>
            <a:chOff x="6221975" y="1890707"/>
            <a:chExt cx="2007624" cy="2132952"/>
          </a:xfrm>
        </p:grpSpPr>
        <p:sp>
          <p:nvSpPr>
            <p:cNvPr id="19" name="矩形 18"/>
            <p:cNvSpPr/>
            <p:nvPr/>
          </p:nvSpPr>
          <p:spPr>
            <a:xfrm>
              <a:off x="6221975" y="1890707"/>
              <a:ext cx="2007624" cy="20076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等腰三角形 22"/>
            <p:cNvSpPr/>
            <p:nvPr/>
          </p:nvSpPr>
          <p:spPr>
            <a:xfrm rot="10800000">
              <a:off x="6990044" y="3891143"/>
              <a:ext cx="471488" cy="1325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9" name="组合 8"/>
          <p:cNvGrpSpPr/>
          <p:nvPr/>
        </p:nvGrpSpPr>
        <p:grpSpPr>
          <a:xfrm>
            <a:off x="6246843" y="4175681"/>
            <a:ext cx="1837539" cy="1731168"/>
            <a:chOff x="6098617" y="4150281"/>
            <a:chExt cx="2130982" cy="2007624"/>
          </a:xfrm>
        </p:grpSpPr>
        <p:sp>
          <p:nvSpPr>
            <p:cNvPr id="20" name="矩形 19"/>
            <p:cNvSpPr/>
            <p:nvPr/>
          </p:nvSpPr>
          <p:spPr>
            <a:xfrm>
              <a:off x="6221975" y="4150281"/>
              <a:ext cx="2007624" cy="2007624"/>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等腰三角形 23"/>
            <p:cNvSpPr/>
            <p:nvPr/>
          </p:nvSpPr>
          <p:spPr>
            <a:xfrm rot="16200000" flipH="1">
              <a:off x="5929131" y="5087835"/>
              <a:ext cx="471488" cy="132516"/>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0" name="组合 9"/>
          <p:cNvGrpSpPr/>
          <p:nvPr/>
        </p:nvGrpSpPr>
        <p:grpSpPr>
          <a:xfrm>
            <a:off x="4095545" y="4056893"/>
            <a:ext cx="1731168" cy="1833598"/>
            <a:chOff x="3964305" y="4031493"/>
            <a:chExt cx="2007624" cy="2126412"/>
          </a:xfrm>
        </p:grpSpPr>
        <p:sp>
          <p:nvSpPr>
            <p:cNvPr id="21" name="矩形 20"/>
            <p:cNvSpPr/>
            <p:nvPr/>
          </p:nvSpPr>
          <p:spPr>
            <a:xfrm>
              <a:off x="3964305" y="4150281"/>
              <a:ext cx="2007624" cy="20076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等腰三角形 24"/>
            <p:cNvSpPr/>
            <p:nvPr/>
          </p:nvSpPr>
          <p:spPr>
            <a:xfrm rot="10800000" flipV="1">
              <a:off x="4730469" y="4031493"/>
              <a:ext cx="471488" cy="1325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6" name="文本框 25"/>
          <p:cNvSpPr txBox="1"/>
          <p:nvPr/>
        </p:nvSpPr>
        <p:spPr>
          <a:xfrm>
            <a:off x="4145757" y="2289443"/>
            <a:ext cx="164091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输入标题文本</a:t>
            </a:r>
          </a:p>
        </p:txBody>
      </p:sp>
      <p:sp>
        <p:nvSpPr>
          <p:cNvPr id="27" name="文本框 26"/>
          <p:cNvSpPr txBox="1"/>
          <p:nvPr/>
        </p:nvSpPr>
        <p:spPr>
          <a:xfrm>
            <a:off x="6405331" y="2289443"/>
            <a:ext cx="164091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82944"/>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输入标题文本</a:t>
            </a:r>
          </a:p>
        </p:txBody>
      </p:sp>
      <p:sp>
        <p:nvSpPr>
          <p:cNvPr id="29" name="文本框 28"/>
          <p:cNvSpPr txBox="1"/>
          <p:nvPr/>
        </p:nvSpPr>
        <p:spPr>
          <a:xfrm>
            <a:off x="4190523" y="4549016"/>
            <a:ext cx="164091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82944"/>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输入标题文本</a:t>
            </a:r>
          </a:p>
        </p:txBody>
      </p:sp>
      <p:sp>
        <p:nvSpPr>
          <p:cNvPr id="28" name="文本框 27"/>
          <p:cNvSpPr txBox="1"/>
          <p:nvPr/>
        </p:nvSpPr>
        <p:spPr>
          <a:xfrm>
            <a:off x="6405331" y="4549016"/>
            <a:ext cx="164091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输入标题文本</a:t>
            </a:r>
          </a:p>
        </p:txBody>
      </p:sp>
      <p:grpSp>
        <p:nvGrpSpPr>
          <p:cNvPr id="52" name="组合 51"/>
          <p:cNvGrpSpPr/>
          <p:nvPr/>
        </p:nvGrpSpPr>
        <p:grpSpPr>
          <a:xfrm>
            <a:off x="560783" y="1890707"/>
            <a:ext cx="3128568" cy="1414399"/>
            <a:chOff x="560783" y="1890707"/>
            <a:chExt cx="3128568" cy="1414399"/>
          </a:xfrm>
        </p:grpSpPr>
        <p:grpSp>
          <p:nvGrpSpPr>
            <p:cNvPr id="15" name="组合 14"/>
            <p:cNvGrpSpPr/>
            <p:nvPr/>
          </p:nvGrpSpPr>
          <p:grpSpPr>
            <a:xfrm>
              <a:off x="3136900" y="1890707"/>
              <a:ext cx="398736" cy="398736"/>
              <a:chOff x="3136900" y="1890707"/>
              <a:chExt cx="398736" cy="398736"/>
            </a:xfrm>
          </p:grpSpPr>
          <p:sp>
            <p:nvSpPr>
              <p:cNvPr id="34" name="椭圆 33"/>
              <p:cNvSpPr/>
              <p:nvPr/>
            </p:nvSpPr>
            <p:spPr>
              <a:xfrm>
                <a:off x="3136900" y="1890707"/>
                <a:ext cx="398736" cy="398736"/>
              </a:xfrm>
              <a:prstGeom prst="ellips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文本框 34"/>
              <p:cNvSpPr txBox="1"/>
              <p:nvPr/>
            </p:nvSpPr>
            <p:spPr>
              <a:xfrm>
                <a:off x="3214688" y="1916107"/>
                <a:ext cx="215900"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1</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36" name="矩形 35"/>
            <p:cNvSpPr/>
            <p:nvPr/>
          </p:nvSpPr>
          <p:spPr>
            <a:xfrm>
              <a:off x="560783" y="2474109"/>
              <a:ext cx="3128568" cy="830997"/>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在此输入您的文本在此输入您的文本在此输入您的文本在此输入您的文本在此输入您的文本在此输入您的文本在此输入您的文本在此输入您的文本在此输入您的文本</a:t>
              </a:r>
            </a:p>
          </p:txBody>
        </p:sp>
      </p:grpSp>
      <p:grpSp>
        <p:nvGrpSpPr>
          <p:cNvPr id="53" name="组合 52"/>
          <p:cNvGrpSpPr/>
          <p:nvPr/>
        </p:nvGrpSpPr>
        <p:grpSpPr>
          <a:xfrm>
            <a:off x="8639091" y="1890707"/>
            <a:ext cx="3128568" cy="1414399"/>
            <a:chOff x="8639091" y="1890707"/>
            <a:chExt cx="3128568" cy="1414399"/>
          </a:xfrm>
        </p:grpSpPr>
        <p:grpSp>
          <p:nvGrpSpPr>
            <p:cNvPr id="16" name="组合 15"/>
            <p:cNvGrpSpPr/>
            <p:nvPr/>
          </p:nvGrpSpPr>
          <p:grpSpPr>
            <a:xfrm>
              <a:off x="8651875" y="1890707"/>
              <a:ext cx="398736" cy="398736"/>
              <a:chOff x="8651875" y="1890707"/>
              <a:chExt cx="398736" cy="398736"/>
            </a:xfrm>
          </p:grpSpPr>
          <p:sp>
            <p:nvSpPr>
              <p:cNvPr id="37" name="椭圆 36"/>
              <p:cNvSpPr/>
              <p:nvPr/>
            </p:nvSpPr>
            <p:spPr>
              <a:xfrm>
                <a:off x="8651875" y="1890707"/>
                <a:ext cx="398736" cy="3987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文本框 37"/>
              <p:cNvSpPr txBox="1"/>
              <p:nvPr/>
            </p:nvSpPr>
            <p:spPr>
              <a:xfrm>
                <a:off x="8686799" y="1916107"/>
                <a:ext cx="2159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282830"/>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2</a:t>
                </a:r>
                <a:endParaRPr kumimoji="0" lang="zh-CN" altLang="en-US" sz="1800" b="0" i="0" u="none" strike="noStrike" kern="1200" cap="none" spc="0" normalizeH="0" baseline="0" noProof="0" dirty="0">
                  <a:ln>
                    <a:noFill/>
                  </a:ln>
                  <a:solidFill>
                    <a:srgbClr val="282830"/>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39" name="矩形 38"/>
            <p:cNvSpPr/>
            <p:nvPr/>
          </p:nvSpPr>
          <p:spPr>
            <a:xfrm>
              <a:off x="8639091" y="2474109"/>
              <a:ext cx="3128568"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在此输入您的文本在此输入您的文本在此输入您的文本在此输入您的文本在此输入您的文本在此输入您的文本在此输入您的文本在此输入您的文本在此输入您的文本</a:t>
              </a:r>
            </a:p>
          </p:txBody>
        </p:sp>
      </p:grpSp>
      <p:grpSp>
        <p:nvGrpSpPr>
          <p:cNvPr id="54" name="组合 53"/>
          <p:cNvGrpSpPr/>
          <p:nvPr/>
        </p:nvGrpSpPr>
        <p:grpSpPr>
          <a:xfrm>
            <a:off x="8639091" y="4139615"/>
            <a:ext cx="3128568" cy="1414399"/>
            <a:chOff x="8639091" y="4139615"/>
            <a:chExt cx="3128568" cy="1414399"/>
          </a:xfrm>
        </p:grpSpPr>
        <p:grpSp>
          <p:nvGrpSpPr>
            <p:cNvPr id="17" name="组合 16"/>
            <p:cNvGrpSpPr/>
            <p:nvPr/>
          </p:nvGrpSpPr>
          <p:grpSpPr>
            <a:xfrm>
              <a:off x="8651875" y="4139615"/>
              <a:ext cx="398736" cy="398736"/>
              <a:chOff x="8651875" y="4139615"/>
              <a:chExt cx="398736" cy="398736"/>
            </a:xfrm>
          </p:grpSpPr>
          <p:sp>
            <p:nvSpPr>
              <p:cNvPr id="40" name="椭圆 39"/>
              <p:cNvSpPr/>
              <p:nvPr/>
            </p:nvSpPr>
            <p:spPr>
              <a:xfrm>
                <a:off x="8651875" y="4139615"/>
                <a:ext cx="398736" cy="398736"/>
              </a:xfrm>
              <a:prstGeom prst="ellips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 name="文本框 40"/>
              <p:cNvSpPr txBox="1"/>
              <p:nvPr/>
            </p:nvSpPr>
            <p:spPr>
              <a:xfrm>
                <a:off x="8686799" y="4165015"/>
                <a:ext cx="2159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3</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42" name="矩形 41"/>
            <p:cNvSpPr/>
            <p:nvPr/>
          </p:nvSpPr>
          <p:spPr>
            <a:xfrm>
              <a:off x="8639091" y="4723017"/>
              <a:ext cx="3128568"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在此输入您的文本在此输入您的文本在此输入您的文本在此输入您的文本在此输入您的文本在此输入您的文本在此输入您的文本在此输入您的文本在此输入您的文本</a:t>
              </a:r>
            </a:p>
          </p:txBody>
        </p:sp>
      </p:grpSp>
      <p:grpSp>
        <p:nvGrpSpPr>
          <p:cNvPr id="55" name="组合 54"/>
          <p:cNvGrpSpPr/>
          <p:nvPr/>
        </p:nvGrpSpPr>
        <p:grpSpPr>
          <a:xfrm>
            <a:off x="560783" y="4153344"/>
            <a:ext cx="3128568" cy="1414399"/>
            <a:chOff x="560783" y="4153344"/>
            <a:chExt cx="3128568" cy="1414399"/>
          </a:xfrm>
        </p:grpSpPr>
        <p:grpSp>
          <p:nvGrpSpPr>
            <p:cNvPr id="51" name="组合 50"/>
            <p:cNvGrpSpPr/>
            <p:nvPr/>
          </p:nvGrpSpPr>
          <p:grpSpPr>
            <a:xfrm>
              <a:off x="3136900" y="4153344"/>
              <a:ext cx="398736" cy="398736"/>
              <a:chOff x="3136900" y="4153344"/>
              <a:chExt cx="398736" cy="398736"/>
            </a:xfrm>
          </p:grpSpPr>
          <p:sp>
            <p:nvSpPr>
              <p:cNvPr id="43" name="椭圆 42"/>
              <p:cNvSpPr/>
              <p:nvPr/>
            </p:nvSpPr>
            <p:spPr>
              <a:xfrm>
                <a:off x="3136900" y="4153344"/>
                <a:ext cx="398736" cy="398736"/>
              </a:xfrm>
              <a:prstGeom prst="ellips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文本框 43"/>
              <p:cNvSpPr txBox="1"/>
              <p:nvPr/>
            </p:nvSpPr>
            <p:spPr>
              <a:xfrm>
                <a:off x="3157536" y="4178744"/>
                <a:ext cx="215900"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4</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45" name="矩形 44"/>
            <p:cNvSpPr/>
            <p:nvPr/>
          </p:nvSpPr>
          <p:spPr>
            <a:xfrm>
              <a:off x="560783" y="4736746"/>
              <a:ext cx="3128568" cy="830997"/>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在此输入您的文本在此输入您的文本在此输入您的文本在此输入您的文本在此输入您的文本在此输入您的文本在此输入您的文本在此输入您的文本在此输入您的文本</a:t>
              </a:r>
            </a:p>
          </p:txBody>
        </p:sp>
      </p:grpSp>
      <p:sp>
        <p:nvSpPr>
          <p:cNvPr id="46" name="KSO_Shape">
            <a:extLst>
              <a:ext uri="{FF2B5EF4-FFF2-40B4-BE49-F238E27FC236}">
                <a16:creationId xmlns:a16="http://schemas.microsoft.com/office/drawing/2014/main" id="{453438A7-4315-41D7-9425-6A05C8C7ED88}"/>
              </a:ext>
            </a:extLst>
          </p:cNvPr>
          <p:cNvSpPr>
            <a:spLocks/>
          </p:cNvSpPr>
          <p:nvPr/>
        </p:nvSpPr>
        <p:spPr bwMode="auto">
          <a:xfrm>
            <a:off x="4686460" y="2808697"/>
            <a:ext cx="513458" cy="552105"/>
          </a:xfrm>
          <a:custGeom>
            <a:avLst/>
            <a:gdLst>
              <a:gd name="T0" fmla="*/ 1753292 w 4636"/>
              <a:gd name="T1" fmla="*/ 1304768 h 4986"/>
              <a:gd name="T2" fmla="*/ 1683756 w 4636"/>
              <a:gd name="T3" fmla="*/ 1479374 h 4986"/>
              <a:gd name="T4" fmla="*/ 1569137 w 4636"/>
              <a:gd name="T5" fmla="*/ 1631438 h 4986"/>
              <a:gd name="T6" fmla="*/ 1415547 w 4636"/>
              <a:gd name="T7" fmla="*/ 1755611 h 4986"/>
              <a:gd name="T8" fmla="*/ 1230628 w 4636"/>
              <a:gd name="T9" fmla="*/ 1845779 h 4986"/>
              <a:gd name="T10" fmla="*/ 1020493 w 4636"/>
              <a:gd name="T11" fmla="*/ 1896594 h 4986"/>
              <a:gd name="T12" fmla="*/ 817235 w 4636"/>
              <a:gd name="T13" fmla="*/ 1902708 h 4986"/>
              <a:gd name="T14" fmla="*/ 601369 w 4636"/>
              <a:gd name="T15" fmla="*/ 1865647 h 4986"/>
              <a:gd name="T16" fmla="*/ 408426 w 4636"/>
              <a:gd name="T17" fmla="*/ 1786558 h 4986"/>
              <a:gd name="T18" fmla="*/ 244521 w 4636"/>
              <a:gd name="T19" fmla="*/ 1671937 h 4986"/>
              <a:gd name="T20" fmla="*/ 117294 w 4636"/>
              <a:gd name="T21" fmla="*/ 1527897 h 4986"/>
              <a:gd name="T22" fmla="*/ 33622 w 4636"/>
              <a:gd name="T23" fmla="*/ 1359022 h 4986"/>
              <a:gd name="T24" fmla="*/ 382 w 4636"/>
              <a:gd name="T25" fmla="*/ 1173336 h 4986"/>
              <a:gd name="T26" fmla="*/ 9170 w 4636"/>
              <a:gd name="T27" fmla="*/ 1046107 h 4986"/>
              <a:gd name="T28" fmla="*/ 44319 w 4636"/>
              <a:gd name="T29" fmla="*/ 918114 h 4986"/>
              <a:gd name="T30" fmla="*/ 104303 w 4636"/>
              <a:gd name="T31" fmla="*/ 799672 h 4986"/>
              <a:gd name="T32" fmla="*/ 224654 w 4636"/>
              <a:gd name="T33" fmla="*/ 654103 h 4986"/>
              <a:gd name="T34" fmla="*/ 458477 w 4636"/>
              <a:gd name="T35" fmla="*/ 495927 h 4986"/>
              <a:gd name="T36" fmla="*/ 1413637 w 4636"/>
              <a:gd name="T37" fmla="*/ 551327 h 4986"/>
              <a:gd name="T38" fmla="*/ 1619952 w 4636"/>
              <a:gd name="T39" fmla="*/ 733956 h 4986"/>
              <a:gd name="T40" fmla="*/ 1693690 w 4636"/>
              <a:gd name="T41" fmla="*/ 845520 h 4986"/>
              <a:gd name="T42" fmla="*/ 1744122 w 4636"/>
              <a:gd name="T43" fmla="*/ 968165 h 4986"/>
              <a:gd name="T44" fmla="*/ 1768957 w 4636"/>
              <a:gd name="T45" fmla="*/ 1099215 h 4986"/>
              <a:gd name="T46" fmla="*/ 810740 w 4636"/>
              <a:gd name="T47" fmla="*/ 1403342 h 4986"/>
              <a:gd name="T48" fmla="*/ 749610 w 4636"/>
              <a:gd name="T49" fmla="*/ 1364371 h 4986"/>
              <a:gd name="T50" fmla="*/ 721337 w 4636"/>
              <a:gd name="T51" fmla="*/ 1311646 h 4986"/>
              <a:gd name="T52" fmla="*/ 574242 w 4636"/>
              <a:gd name="T53" fmla="*/ 1220331 h 4986"/>
              <a:gd name="T54" fmla="*/ 590289 w 4636"/>
              <a:gd name="T55" fmla="*/ 1349853 h 4986"/>
              <a:gd name="T56" fmla="*/ 636519 w 4636"/>
              <a:gd name="T57" fmla="*/ 1442696 h 4986"/>
              <a:gd name="T58" fmla="*/ 705290 w 4636"/>
              <a:gd name="T59" fmla="*/ 1500770 h 4986"/>
              <a:gd name="T60" fmla="*/ 835956 w 4636"/>
              <a:gd name="T61" fmla="*/ 1679961 h 4986"/>
              <a:gd name="T62" fmla="*/ 1024696 w 4636"/>
              <a:gd name="T63" fmla="*/ 1517199 h 4986"/>
              <a:gd name="T64" fmla="*/ 1127089 w 4636"/>
              <a:gd name="T65" fmla="*/ 1453011 h 4986"/>
              <a:gd name="T66" fmla="*/ 1182488 w 4636"/>
              <a:gd name="T67" fmla="*/ 1354819 h 4986"/>
              <a:gd name="T68" fmla="*/ 1193950 w 4636"/>
              <a:gd name="T69" fmla="*/ 1246694 h 4986"/>
              <a:gd name="T70" fmla="*/ 1176375 w 4636"/>
              <a:gd name="T71" fmla="*/ 1166459 h 4986"/>
              <a:gd name="T72" fmla="*/ 1133584 w 4636"/>
              <a:gd name="T73" fmla="*/ 1100361 h 4986"/>
              <a:gd name="T74" fmla="*/ 1066341 w 4636"/>
              <a:gd name="T75" fmla="*/ 1049164 h 4986"/>
              <a:gd name="T76" fmla="*/ 943316 w 4636"/>
              <a:gd name="T77" fmla="*/ 710650 h 4986"/>
              <a:gd name="T78" fmla="*/ 992220 w 4636"/>
              <a:gd name="T79" fmla="*/ 732810 h 4986"/>
              <a:gd name="T80" fmla="*/ 1028899 w 4636"/>
              <a:gd name="T81" fmla="*/ 775984 h 4986"/>
              <a:gd name="T82" fmla="*/ 1183634 w 4636"/>
              <a:gd name="T83" fmla="*/ 862332 h 4986"/>
              <a:gd name="T84" fmla="*/ 1156126 w 4636"/>
              <a:gd name="T85" fmla="*/ 728989 h 4986"/>
              <a:gd name="T86" fmla="*/ 1112953 w 4636"/>
              <a:gd name="T87" fmla="*/ 665566 h 4986"/>
              <a:gd name="T88" fmla="*/ 1054879 w 4636"/>
              <a:gd name="T89" fmla="*/ 620481 h 4986"/>
              <a:gd name="T90" fmla="*/ 971207 w 4636"/>
              <a:gd name="T91" fmla="*/ 591062 h 4986"/>
              <a:gd name="T92" fmla="*/ 831753 w 4636"/>
              <a:gd name="T93" fmla="*/ 588005 h 4986"/>
              <a:gd name="T94" fmla="*/ 707201 w 4636"/>
              <a:gd name="T95" fmla="*/ 635382 h 4986"/>
              <a:gd name="T96" fmla="*/ 628877 w 4636"/>
              <a:gd name="T97" fmla="*/ 713324 h 4986"/>
              <a:gd name="T98" fmla="*/ 596784 w 4636"/>
              <a:gd name="T99" fmla="*/ 822978 h 4986"/>
              <a:gd name="T100" fmla="*/ 609010 w 4636"/>
              <a:gd name="T101" fmla="*/ 933779 h 4986"/>
              <a:gd name="T102" fmla="*/ 664409 w 4636"/>
              <a:gd name="T103" fmla="*/ 1020508 h 4986"/>
              <a:gd name="T104" fmla="*/ 780175 w 4636"/>
              <a:gd name="T105" fmla="*/ 1086989 h 4986"/>
              <a:gd name="T106" fmla="*/ 829461 w 4636"/>
              <a:gd name="T107" fmla="*/ 963962 h 4986"/>
              <a:gd name="T108" fmla="*/ 750374 w 4636"/>
              <a:gd name="T109" fmla="*/ 897100 h 4986"/>
              <a:gd name="T110" fmla="*/ 740440 w 4636"/>
              <a:gd name="T111" fmla="*/ 809988 h 4986"/>
              <a:gd name="T112" fmla="*/ 788198 w 4636"/>
              <a:gd name="T113" fmla="*/ 733192 h 4986"/>
              <a:gd name="T114" fmla="*/ 943316 w 4636"/>
              <a:gd name="T115" fmla="*/ 1136276 h 4986"/>
              <a:gd name="T116" fmla="*/ 1017437 w 4636"/>
              <a:gd name="T117" fmla="*/ 1185945 h 4986"/>
              <a:gd name="T118" fmla="*/ 1045709 w 4636"/>
              <a:gd name="T119" fmla="*/ 1231411 h 4986"/>
              <a:gd name="T120" fmla="*/ 1048766 w 4636"/>
              <a:gd name="T121" fmla="*/ 1299801 h 4986"/>
              <a:gd name="T122" fmla="*/ 1017819 w 4636"/>
              <a:gd name="T123" fmla="*/ 1372395 h 4986"/>
              <a:gd name="T124" fmla="*/ 965858 w 4636"/>
              <a:gd name="T125" fmla="*/ 1409838 h 49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636" h="4986">
                <a:moveTo>
                  <a:pt x="4636" y="3019"/>
                </a:moveTo>
                <a:lnTo>
                  <a:pt x="4636" y="3019"/>
                </a:lnTo>
                <a:lnTo>
                  <a:pt x="4635" y="3071"/>
                </a:lnTo>
                <a:lnTo>
                  <a:pt x="4633" y="3121"/>
                </a:lnTo>
                <a:lnTo>
                  <a:pt x="4629" y="3171"/>
                </a:lnTo>
                <a:lnTo>
                  <a:pt x="4624" y="3221"/>
                </a:lnTo>
                <a:lnTo>
                  <a:pt x="4618" y="3270"/>
                </a:lnTo>
                <a:lnTo>
                  <a:pt x="4609" y="3319"/>
                </a:lnTo>
                <a:lnTo>
                  <a:pt x="4600" y="3367"/>
                </a:lnTo>
                <a:lnTo>
                  <a:pt x="4589" y="3415"/>
                </a:lnTo>
                <a:lnTo>
                  <a:pt x="4577" y="3464"/>
                </a:lnTo>
                <a:lnTo>
                  <a:pt x="4563" y="3511"/>
                </a:lnTo>
                <a:lnTo>
                  <a:pt x="4548" y="3557"/>
                </a:lnTo>
                <a:lnTo>
                  <a:pt x="4532" y="3605"/>
                </a:lnTo>
                <a:lnTo>
                  <a:pt x="4515" y="3650"/>
                </a:lnTo>
                <a:lnTo>
                  <a:pt x="4496" y="3696"/>
                </a:lnTo>
                <a:lnTo>
                  <a:pt x="4476" y="3740"/>
                </a:lnTo>
                <a:lnTo>
                  <a:pt x="4454" y="3785"/>
                </a:lnTo>
                <a:lnTo>
                  <a:pt x="4431" y="3829"/>
                </a:lnTo>
                <a:lnTo>
                  <a:pt x="4407" y="3872"/>
                </a:lnTo>
                <a:lnTo>
                  <a:pt x="4382" y="3915"/>
                </a:lnTo>
                <a:lnTo>
                  <a:pt x="4357" y="3957"/>
                </a:lnTo>
                <a:lnTo>
                  <a:pt x="4330" y="3999"/>
                </a:lnTo>
                <a:lnTo>
                  <a:pt x="4300" y="4039"/>
                </a:lnTo>
                <a:lnTo>
                  <a:pt x="4271" y="4080"/>
                </a:lnTo>
                <a:lnTo>
                  <a:pt x="4240" y="4119"/>
                </a:lnTo>
                <a:lnTo>
                  <a:pt x="4209" y="4157"/>
                </a:lnTo>
                <a:lnTo>
                  <a:pt x="4176" y="4196"/>
                </a:lnTo>
                <a:lnTo>
                  <a:pt x="4141" y="4233"/>
                </a:lnTo>
                <a:lnTo>
                  <a:pt x="4107" y="4270"/>
                </a:lnTo>
                <a:lnTo>
                  <a:pt x="4071" y="4307"/>
                </a:lnTo>
                <a:lnTo>
                  <a:pt x="4034" y="4341"/>
                </a:lnTo>
                <a:lnTo>
                  <a:pt x="3996" y="4376"/>
                </a:lnTo>
                <a:lnTo>
                  <a:pt x="3957" y="4410"/>
                </a:lnTo>
                <a:lnTo>
                  <a:pt x="3917" y="4443"/>
                </a:lnTo>
                <a:lnTo>
                  <a:pt x="3876" y="4475"/>
                </a:lnTo>
                <a:lnTo>
                  <a:pt x="3835" y="4506"/>
                </a:lnTo>
                <a:lnTo>
                  <a:pt x="3792" y="4537"/>
                </a:lnTo>
                <a:lnTo>
                  <a:pt x="3749" y="4566"/>
                </a:lnTo>
                <a:lnTo>
                  <a:pt x="3705" y="4595"/>
                </a:lnTo>
                <a:lnTo>
                  <a:pt x="3660" y="4623"/>
                </a:lnTo>
                <a:lnTo>
                  <a:pt x="3614" y="4650"/>
                </a:lnTo>
                <a:lnTo>
                  <a:pt x="3567" y="4676"/>
                </a:lnTo>
                <a:lnTo>
                  <a:pt x="3520" y="4701"/>
                </a:lnTo>
                <a:lnTo>
                  <a:pt x="3472" y="4725"/>
                </a:lnTo>
                <a:lnTo>
                  <a:pt x="3422" y="4748"/>
                </a:lnTo>
                <a:lnTo>
                  <a:pt x="3373" y="4770"/>
                </a:lnTo>
                <a:lnTo>
                  <a:pt x="3322" y="4792"/>
                </a:lnTo>
                <a:lnTo>
                  <a:pt x="3272" y="4812"/>
                </a:lnTo>
                <a:lnTo>
                  <a:pt x="3221" y="4831"/>
                </a:lnTo>
                <a:lnTo>
                  <a:pt x="3168" y="4849"/>
                </a:lnTo>
                <a:lnTo>
                  <a:pt x="3114" y="4867"/>
                </a:lnTo>
                <a:lnTo>
                  <a:pt x="3062" y="4883"/>
                </a:lnTo>
                <a:lnTo>
                  <a:pt x="3007" y="4897"/>
                </a:lnTo>
                <a:lnTo>
                  <a:pt x="2952" y="4911"/>
                </a:lnTo>
                <a:lnTo>
                  <a:pt x="2897" y="4924"/>
                </a:lnTo>
                <a:lnTo>
                  <a:pt x="2841" y="4935"/>
                </a:lnTo>
                <a:lnTo>
                  <a:pt x="2785" y="4946"/>
                </a:lnTo>
                <a:lnTo>
                  <a:pt x="2729" y="4955"/>
                </a:lnTo>
                <a:lnTo>
                  <a:pt x="2671" y="4964"/>
                </a:lnTo>
                <a:lnTo>
                  <a:pt x="2613" y="4970"/>
                </a:lnTo>
                <a:lnTo>
                  <a:pt x="2555" y="4975"/>
                </a:lnTo>
                <a:lnTo>
                  <a:pt x="2496" y="4980"/>
                </a:lnTo>
                <a:lnTo>
                  <a:pt x="2437" y="4984"/>
                </a:lnTo>
                <a:lnTo>
                  <a:pt x="2377" y="4986"/>
                </a:lnTo>
                <a:lnTo>
                  <a:pt x="2318" y="4986"/>
                </a:lnTo>
                <a:lnTo>
                  <a:pt x="2258" y="4986"/>
                </a:lnTo>
                <a:lnTo>
                  <a:pt x="2199" y="4984"/>
                </a:lnTo>
                <a:lnTo>
                  <a:pt x="2139" y="4980"/>
                </a:lnTo>
                <a:lnTo>
                  <a:pt x="2081" y="4975"/>
                </a:lnTo>
                <a:lnTo>
                  <a:pt x="2022" y="4970"/>
                </a:lnTo>
                <a:lnTo>
                  <a:pt x="1964" y="4964"/>
                </a:lnTo>
                <a:lnTo>
                  <a:pt x="1908" y="4955"/>
                </a:lnTo>
                <a:lnTo>
                  <a:pt x="1851" y="4946"/>
                </a:lnTo>
                <a:lnTo>
                  <a:pt x="1794" y="4935"/>
                </a:lnTo>
                <a:lnTo>
                  <a:pt x="1738" y="4924"/>
                </a:lnTo>
                <a:lnTo>
                  <a:pt x="1683" y="4911"/>
                </a:lnTo>
                <a:lnTo>
                  <a:pt x="1628" y="4897"/>
                </a:lnTo>
                <a:lnTo>
                  <a:pt x="1574" y="4883"/>
                </a:lnTo>
                <a:lnTo>
                  <a:pt x="1521" y="4867"/>
                </a:lnTo>
                <a:lnTo>
                  <a:pt x="1468" y="4849"/>
                </a:lnTo>
                <a:lnTo>
                  <a:pt x="1416" y="4831"/>
                </a:lnTo>
                <a:lnTo>
                  <a:pt x="1364" y="4812"/>
                </a:lnTo>
                <a:lnTo>
                  <a:pt x="1313" y="4792"/>
                </a:lnTo>
                <a:lnTo>
                  <a:pt x="1262" y="4770"/>
                </a:lnTo>
                <a:lnTo>
                  <a:pt x="1213" y="4748"/>
                </a:lnTo>
                <a:lnTo>
                  <a:pt x="1163" y="4725"/>
                </a:lnTo>
                <a:lnTo>
                  <a:pt x="1116" y="4701"/>
                </a:lnTo>
                <a:lnTo>
                  <a:pt x="1069" y="4676"/>
                </a:lnTo>
                <a:lnTo>
                  <a:pt x="1021" y="4650"/>
                </a:lnTo>
                <a:lnTo>
                  <a:pt x="976" y="4623"/>
                </a:lnTo>
                <a:lnTo>
                  <a:pt x="931" y="4595"/>
                </a:lnTo>
                <a:lnTo>
                  <a:pt x="887" y="4566"/>
                </a:lnTo>
                <a:lnTo>
                  <a:pt x="843" y="4537"/>
                </a:lnTo>
                <a:lnTo>
                  <a:pt x="801" y="4506"/>
                </a:lnTo>
                <a:lnTo>
                  <a:pt x="759" y="4475"/>
                </a:lnTo>
                <a:lnTo>
                  <a:pt x="719" y="4443"/>
                </a:lnTo>
                <a:lnTo>
                  <a:pt x="679" y="4410"/>
                </a:lnTo>
                <a:lnTo>
                  <a:pt x="640" y="4376"/>
                </a:lnTo>
                <a:lnTo>
                  <a:pt x="602" y="4341"/>
                </a:lnTo>
                <a:lnTo>
                  <a:pt x="565" y="4307"/>
                </a:lnTo>
                <a:lnTo>
                  <a:pt x="529" y="4270"/>
                </a:lnTo>
                <a:lnTo>
                  <a:pt x="494" y="4233"/>
                </a:lnTo>
                <a:lnTo>
                  <a:pt x="460" y="4196"/>
                </a:lnTo>
                <a:lnTo>
                  <a:pt x="428" y="4157"/>
                </a:lnTo>
                <a:lnTo>
                  <a:pt x="396" y="4119"/>
                </a:lnTo>
                <a:lnTo>
                  <a:pt x="364" y="4080"/>
                </a:lnTo>
                <a:lnTo>
                  <a:pt x="335" y="4039"/>
                </a:lnTo>
                <a:lnTo>
                  <a:pt x="307" y="3999"/>
                </a:lnTo>
                <a:lnTo>
                  <a:pt x="279" y="3957"/>
                </a:lnTo>
                <a:lnTo>
                  <a:pt x="253" y="3915"/>
                </a:lnTo>
                <a:lnTo>
                  <a:pt x="228" y="3872"/>
                </a:lnTo>
                <a:lnTo>
                  <a:pt x="205" y="3829"/>
                </a:lnTo>
                <a:lnTo>
                  <a:pt x="182" y="3785"/>
                </a:lnTo>
                <a:lnTo>
                  <a:pt x="160" y="3740"/>
                </a:lnTo>
                <a:lnTo>
                  <a:pt x="141" y="3696"/>
                </a:lnTo>
                <a:lnTo>
                  <a:pt x="122" y="3650"/>
                </a:lnTo>
                <a:lnTo>
                  <a:pt x="104" y="3605"/>
                </a:lnTo>
                <a:lnTo>
                  <a:pt x="88" y="3557"/>
                </a:lnTo>
                <a:lnTo>
                  <a:pt x="72" y="3511"/>
                </a:lnTo>
                <a:lnTo>
                  <a:pt x="59" y="3464"/>
                </a:lnTo>
                <a:lnTo>
                  <a:pt x="47" y="3415"/>
                </a:lnTo>
                <a:lnTo>
                  <a:pt x="35" y="3367"/>
                </a:lnTo>
                <a:lnTo>
                  <a:pt x="26" y="3319"/>
                </a:lnTo>
                <a:lnTo>
                  <a:pt x="19" y="3270"/>
                </a:lnTo>
                <a:lnTo>
                  <a:pt x="11" y="3221"/>
                </a:lnTo>
                <a:lnTo>
                  <a:pt x="6" y="3171"/>
                </a:lnTo>
                <a:lnTo>
                  <a:pt x="3" y="3121"/>
                </a:lnTo>
                <a:lnTo>
                  <a:pt x="1" y="3071"/>
                </a:lnTo>
                <a:lnTo>
                  <a:pt x="0" y="3019"/>
                </a:lnTo>
                <a:lnTo>
                  <a:pt x="0" y="2983"/>
                </a:lnTo>
                <a:lnTo>
                  <a:pt x="1" y="2948"/>
                </a:lnTo>
                <a:lnTo>
                  <a:pt x="3" y="2912"/>
                </a:lnTo>
                <a:lnTo>
                  <a:pt x="6" y="2877"/>
                </a:lnTo>
                <a:lnTo>
                  <a:pt x="9" y="2842"/>
                </a:lnTo>
                <a:lnTo>
                  <a:pt x="13" y="2807"/>
                </a:lnTo>
                <a:lnTo>
                  <a:pt x="18" y="2772"/>
                </a:lnTo>
                <a:lnTo>
                  <a:pt x="24" y="2738"/>
                </a:lnTo>
                <a:lnTo>
                  <a:pt x="29" y="2703"/>
                </a:lnTo>
                <a:lnTo>
                  <a:pt x="36" y="2669"/>
                </a:lnTo>
                <a:lnTo>
                  <a:pt x="44" y="2635"/>
                </a:lnTo>
                <a:lnTo>
                  <a:pt x="52" y="2601"/>
                </a:lnTo>
                <a:lnTo>
                  <a:pt x="62" y="2567"/>
                </a:lnTo>
                <a:lnTo>
                  <a:pt x="71" y="2534"/>
                </a:lnTo>
                <a:lnTo>
                  <a:pt x="82" y="2501"/>
                </a:lnTo>
                <a:lnTo>
                  <a:pt x="92" y="2468"/>
                </a:lnTo>
                <a:lnTo>
                  <a:pt x="104" y="2436"/>
                </a:lnTo>
                <a:lnTo>
                  <a:pt x="116" y="2403"/>
                </a:lnTo>
                <a:lnTo>
                  <a:pt x="129" y="2371"/>
                </a:lnTo>
                <a:lnTo>
                  <a:pt x="143" y="2339"/>
                </a:lnTo>
                <a:lnTo>
                  <a:pt x="156" y="2308"/>
                </a:lnTo>
                <a:lnTo>
                  <a:pt x="172" y="2276"/>
                </a:lnTo>
                <a:lnTo>
                  <a:pt x="187" y="2245"/>
                </a:lnTo>
                <a:lnTo>
                  <a:pt x="203" y="2214"/>
                </a:lnTo>
                <a:lnTo>
                  <a:pt x="219" y="2184"/>
                </a:lnTo>
                <a:lnTo>
                  <a:pt x="237" y="2153"/>
                </a:lnTo>
                <a:lnTo>
                  <a:pt x="255" y="2123"/>
                </a:lnTo>
                <a:lnTo>
                  <a:pt x="273" y="2093"/>
                </a:lnTo>
                <a:lnTo>
                  <a:pt x="292" y="2064"/>
                </a:lnTo>
                <a:lnTo>
                  <a:pt x="312" y="2034"/>
                </a:lnTo>
                <a:lnTo>
                  <a:pt x="332" y="2006"/>
                </a:lnTo>
                <a:lnTo>
                  <a:pt x="353" y="1978"/>
                </a:lnTo>
                <a:lnTo>
                  <a:pt x="374" y="1949"/>
                </a:lnTo>
                <a:lnTo>
                  <a:pt x="396" y="1922"/>
                </a:lnTo>
                <a:lnTo>
                  <a:pt x="440" y="1867"/>
                </a:lnTo>
                <a:lnTo>
                  <a:pt x="487" y="1814"/>
                </a:lnTo>
                <a:lnTo>
                  <a:pt x="537" y="1762"/>
                </a:lnTo>
                <a:lnTo>
                  <a:pt x="588" y="1712"/>
                </a:lnTo>
                <a:lnTo>
                  <a:pt x="642" y="1662"/>
                </a:lnTo>
                <a:lnTo>
                  <a:pt x="697" y="1615"/>
                </a:lnTo>
                <a:lnTo>
                  <a:pt x="754" y="1570"/>
                </a:lnTo>
                <a:lnTo>
                  <a:pt x="812" y="1526"/>
                </a:lnTo>
                <a:lnTo>
                  <a:pt x="873" y="1483"/>
                </a:lnTo>
                <a:lnTo>
                  <a:pt x="935" y="1443"/>
                </a:lnTo>
                <a:lnTo>
                  <a:pt x="999" y="1404"/>
                </a:lnTo>
                <a:lnTo>
                  <a:pt x="1065" y="1366"/>
                </a:lnTo>
                <a:lnTo>
                  <a:pt x="1132" y="1331"/>
                </a:lnTo>
                <a:lnTo>
                  <a:pt x="1200" y="1298"/>
                </a:lnTo>
                <a:lnTo>
                  <a:pt x="1271" y="1266"/>
                </a:lnTo>
                <a:lnTo>
                  <a:pt x="553" y="0"/>
                </a:lnTo>
                <a:lnTo>
                  <a:pt x="4082" y="0"/>
                </a:lnTo>
                <a:lnTo>
                  <a:pt x="3365" y="1266"/>
                </a:lnTo>
                <a:lnTo>
                  <a:pt x="3435" y="1298"/>
                </a:lnTo>
                <a:lnTo>
                  <a:pt x="3503" y="1331"/>
                </a:lnTo>
                <a:lnTo>
                  <a:pt x="3571" y="1366"/>
                </a:lnTo>
                <a:lnTo>
                  <a:pt x="3636" y="1404"/>
                </a:lnTo>
                <a:lnTo>
                  <a:pt x="3700" y="1443"/>
                </a:lnTo>
                <a:lnTo>
                  <a:pt x="3762" y="1483"/>
                </a:lnTo>
                <a:lnTo>
                  <a:pt x="3823" y="1526"/>
                </a:lnTo>
                <a:lnTo>
                  <a:pt x="3882" y="1570"/>
                </a:lnTo>
                <a:lnTo>
                  <a:pt x="3938" y="1615"/>
                </a:lnTo>
                <a:lnTo>
                  <a:pt x="3994" y="1662"/>
                </a:lnTo>
                <a:lnTo>
                  <a:pt x="4047" y="1712"/>
                </a:lnTo>
                <a:lnTo>
                  <a:pt x="4098" y="1762"/>
                </a:lnTo>
                <a:lnTo>
                  <a:pt x="4148" y="1814"/>
                </a:lnTo>
                <a:lnTo>
                  <a:pt x="4195" y="1866"/>
                </a:lnTo>
                <a:lnTo>
                  <a:pt x="4240" y="1921"/>
                </a:lnTo>
                <a:lnTo>
                  <a:pt x="4262" y="1949"/>
                </a:lnTo>
                <a:lnTo>
                  <a:pt x="4283" y="1978"/>
                </a:lnTo>
                <a:lnTo>
                  <a:pt x="4304" y="2006"/>
                </a:lnTo>
                <a:lnTo>
                  <a:pt x="4324" y="2034"/>
                </a:lnTo>
                <a:lnTo>
                  <a:pt x="4343" y="2064"/>
                </a:lnTo>
                <a:lnTo>
                  <a:pt x="4362" y="2093"/>
                </a:lnTo>
                <a:lnTo>
                  <a:pt x="4381" y="2123"/>
                </a:lnTo>
                <a:lnTo>
                  <a:pt x="4399" y="2153"/>
                </a:lnTo>
                <a:lnTo>
                  <a:pt x="4416" y="2183"/>
                </a:lnTo>
                <a:lnTo>
                  <a:pt x="4433" y="2213"/>
                </a:lnTo>
                <a:lnTo>
                  <a:pt x="4448" y="2245"/>
                </a:lnTo>
                <a:lnTo>
                  <a:pt x="4464" y="2275"/>
                </a:lnTo>
                <a:lnTo>
                  <a:pt x="4479" y="2307"/>
                </a:lnTo>
                <a:lnTo>
                  <a:pt x="4494" y="2338"/>
                </a:lnTo>
                <a:lnTo>
                  <a:pt x="4507" y="2371"/>
                </a:lnTo>
                <a:lnTo>
                  <a:pt x="4520" y="2402"/>
                </a:lnTo>
                <a:lnTo>
                  <a:pt x="4532" y="2435"/>
                </a:lnTo>
                <a:lnTo>
                  <a:pt x="4544" y="2467"/>
                </a:lnTo>
                <a:lnTo>
                  <a:pt x="4554" y="2501"/>
                </a:lnTo>
                <a:lnTo>
                  <a:pt x="4565" y="2534"/>
                </a:lnTo>
                <a:lnTo>
                  <a:pt x="4574" y="2567"/>
                </a:lnTo>
                <a:lnTo>
                  <a:pt x="4584" y="2601"/>
                </a:lnTo>
                <a:lnTo>
                  <a:pt x="4592" y="2635"/>
                </a:lnTo>
                <a:lnTo>
                  <a:pt x="4600" y="2669"/>
                </a:lnTo>
                <a:lnTo>
                  <a:pt x="4606" y="2703"/>
                </a:lnTo>
                <a:lnTo>
                  <a:pt x="4612" y="2738"/>
                </a:lnTo>
                <a:lnTo>
                  <a:pt x="4618" y="2772"/>
                </a:lnTo>
                <a:lnTo>
                  <a:pt x="4623" y="2807"/>
                </a:lnTo>
                <a:lnTo>
                  <a:pt x="4627" y="2842"/>
                </a:lnTo>
                <a:lnTo>
                  <a:pt x="4630" y="2877"/>
                </a:lnTo>
                <a:lnTo>
                  <a:pt x="4633" y="2912"/>
                </a:lnTo>
                <a:lnTo>
                  <a:pt x="4634" y="2948"/>
                </a:lnTo>
                <a:lnTo>
                  <a:pt x="4635" y="2983"/>
                </a:lnTo>
                <a:lnTo>
                  <a:pt x="4636" y="3019"/>
                </a:lnTo>
                <a:close/>
                <a:moveTo>
                  <a:pt x="2188" y="3696"/>
                </a:moveTo>
                <a:lnTo>
                  <a:pt x="2188" y="3696"/>
                </a:lnTo>
                <a:lnTo>
                  <a:pt x="2165" y="3689"/>
                </a:lnTo>
                <a:lnTo>
                  <a:pt x="2143" y="3681"/>
                </a:lnTo>
                <a:lnTo>
                  <a:pt x="2122" y="3673"/>
                </a:lnTo>
                <a:lnTo>
                  <a:pt x="2101" y="3665"/>
                </a:lnTo>
                <a:lnTo>
                  <a:pt x="2082" y="3655"/>
                </a:lnTo>
                <a:lnTo>
                  <a:pt x="2064" y="3646"/>
                </a:lnTo>
                <a:lnTo>
                  <a:pt x="2046" y="3636"/>
                </a:lnTo>
                <a:lnTo>
                  <a:pt x="2030" y="3627"/>
                </a:lnTo>
                <a:lnTo>
                  <a:pt x="2015" y="3616"/>
                </a:lnTo>
                <a:lnTo>
                  <a:pt x="2000" y="3606"/>
                </a:lnTo>
                <a:lnTo>
                  <a:pt x="1986" y="3594"/>
                </a:lnTo>
                <a:lnTo>
                  <a:pt x="1974" y="3583"/>
                </a:lnTo>
                <a:lnTo>
                  <a:pt x="1962" y="3571"/>
                </a:lnTo>
                <a:lnTo>
                  <a:pt x="1952" y="3558"/>
                </a:lnTo>
                <a:lnTo>
                  <a:pt x="1942" y="3546"/>
                </a:lnTo>
                <a:lnTo>
                  <a:pt x="1934" y="3533"/>
                </a:lnTo>
                <a:lnTo>
                  <a:pt x="1925" y="3518"/>
                </a:lnTo>
                <a:lnTo>
                  <a:pt x="1917" y="3504"/>
                </a:lnTo>
                <a:lnTo>
                  <a:pt x="1909" y="3487"/>
                </a:lnTo>
                <a:lnTo>
                  <a:pt x="1901" y="3470"/>
                </a:lnTo>
                <a:lnTo>
                  <a:pt x="1894" y="3452"/>
                </a:lnTo>
                <a:lnTo>
                  <a:pt x="1888" y="3433"/>
                </a:lnTo>
                <a:lnTo>
                  <a:pt x="1882" y="3413"/>
                </a:lnTo>
                <a:lnTo>
                  <a:pt x="1877" y="3392"/>
                </a:lnTo>
                <a:lnTo>
                  <a:pt x="1873" y="3370"/>
                </a:lnTo>
                <a:lnTo>
                  <a:pt x="1869" y="3348"/>
                </a:lnTo>
                <a:lnTo>
                  <a:pt x="1866" y="3325"/>
                </a:lnTo>
                <a:lnTo>
                  <a:pt x="1862" y="3300"/>
                </a:lnTo>
                <a:lnTo>
                  <a:pt x="1858" y="3248"/>
                </a:lnTo>
                <a:lnTo>
                  <a:pt x="1856" y="3194"/>
                </a:lnTo>
                <a:lnTo>
                  <a:pt x="1503" y="3194"/>
                </a:lnTo>
                <a:lnTo>
                  <a:pt x="1505" y="3234"/>
                </a:lnTo>
                <a:lnTo>
                  <a:pt x="1507" y="3271"/>
                </a:lnTo>
                <a:lnTo>
                  <a:pt x="1509" y="3309"/>
                </a:lnTo>
                <a:lnTo>
                  <a:pt x="1512" y="3345"/>
                </a:lnTo>
                <a:lnTo>
                  <a:pt x="1517" y="3380"/>
                </a:lnTo>
                <a:lnTo>
                  <a:pt x="1521" y="3412"/>
                </a:lnTo>
                <a:lnTo>
                  <a:pt x="1526" y="3445"/>
                </a:lnTo>
                <a:lnTo>
                  <a:pt x="1532" y="3475"/>
                </a:lnTo>
                <a:lnTo>
                  <a:pt x="1538" y="3505"/>
                </a:lnTo>
                <a:lnTo>
                  <a:pt x="1545" y="3533"/>
                </a:lnTo>
                <a:lnTo>
                  <a:pt x="1552" y="3559"/>
                </a:lnTo>
                <a:lnTo>
                  <a:pt x="1561" y="3585"/>
                </a:lnTo>
                <a:lnTo>
                  <a:pt x="1569" y="3609"/>
                </a:lnTo>
                <a:lnTo>
                  <a:pt x="1578" y="3632"/>
                </a:lnTo>
                <a:lnTo>
                  <a:pt x="1588" y="3653"/>
                </a:lnTo>
                <a:lnTo>
                  <a:pt x="1599" y="3673"/>
                </a:lnTo>
                <a:lnTo>
                  <a:pt x="1618" y="3710"/>
                </a:lnTo>
                <a:lnTo>
                  <a:pt x="1642" y="3743"/>
                </a:lnTo>
                <a:lnTo>
                  <a:pt x="1666" y="3776"/>
                </a:lnTo>
                <a:lnTo>
                  <a:pt x="1691" y="3806"/>
                </a:lnTo>
                <a:lnTo>
                  <a:pt x="1705" y="3820"/>
                </a:lnTo>
                <a:lnTo>
                  <a:pt x="1718" y="3835"/>
                </a:lnTo>
                <a:lnTo>
                  <a:pt x="1733" y="3848"/>
                </a:lnTo>
                <a:lnTo>
                  <a:pt x="1748" y="3861"/>
                </a:lnTo>
                <a:lnTo>
                  <a:pt x="1763" y="3874"/>
                </a:lnTo>
                <a:lnTo>
                  <a:pt x="1778" y="3885"/>
                </a:lnTo>
                <a:lnTo>
                  <a:pt x="1795" y="3897"/>
                </a:lnTo>
                <a:lnTo>
                  <a:pt x="1811" y="3908"/>
                </a:lnTo>
                <a:lnTo>
                  <a:pt x="1846" y="3928"/>
                </a:lnTo>
                <a:lnTo>
                  <a:pt x="1881" y="3947"/>
                </a:lnTo>
                <a:lnTo>
                  <a:pt x="1918" y="3964"/>
                </a:lnTo>
                <a:lnTo>
                  <a:pt x="1958" y="3980"/>
                </a:lnTo>
                <a:lnTo>
                  <a:pt x="1998" y="3992"/>
                </a:lnTo>
                <a:lnTo>
                  <a:pt x="2041" y="4004"/>
                </a:lnTo>
                <a:lnTo>
                  <a:pt x="2085" y="4012"/>
                </a:lnTo>
                <a:lnTo>
                  <a:pt x="2131" y="4020"/>
                </a:lnTo>
                <a:lnTo>
                  <a:pt x="2188" y="4027"/>
                </a:lnTo>
                <a:lnTo>
                  <a:pt x="2188" y="4397"/>
                </a:lnTo>
                <a:lnTo>
                  <a:pt x="2469" y="4397"/>
                </a:lnTo>
                <a:lnTo>
                  <a:pt x="2469" y="4027"/>
                </a:lnTo>
                <a:lnTo>
                  <a:pt x="2504" y="4021"/>
                </a:lnTo>
                <a:lnTo>
                  <a:pt x="2541" y="4012"/>
                </a:lnTo>
                <a:lnTo>
                  <a:pt x="2578" y="4004"/>
                </a:lnTo>
                <a:lnTo>
                  <a:pt x="2614" y="3994"/>
                </a:lnTo>
                <a:lnTo>
                  <a:pt x="2649" y="3983"/>
                </a:lnTo>
                <a:lnTo>
                  <a:pt x="2682" y="3971"/>
                </a:lnTo>
                <a:lnTo>
                  <a:pt x="2715" y="3959"/>
                </a:lnTo>
                <a:lnTo>
                  <a:pt x="2745" y="3945"/>
                </a:lnTo>
                <a:lnTo>
                  <a:pt x="2776" y="3930"/>
                </a:lnTo>
                <a:lnTo>
                  <a:pt x="2804" y="3915"/>
                </a:lnTo>
                <a:lnTo>
                  <a:pt x="2832" y="3899"/>
                </a:lnTo>
                <a:lnTo>
                  <a:pt x="2858" y="3882"/>
                </a:lnTo>
                <a:lnTo>
                  <a:pt x="2882" y="3863"/>
                </a:lnTo>
                <a:lnTo>
                  <a:pt x="2906" y="3844"/>
                </a:lnTo>
                <a:lnTo>
                  <a:pt x="2928" y="3824"/>
                </a:lnTo>
                <a:lnTo>
                  <a:pt x="2950" y="3803"/>
                </a:lnTo>
                <a:lnTo>
                  <a:pt x="2970" y="3782"/>
                </a:lnTo>
                <a:lnTo>
                  <a:pt x="2989" y="3759"/>
                </a:lnTo>
                <a:lnTo>
                  <a:pt x="3006" y="3736"/>
                </a:lnTo>
                <a:lnTo>
                  <a:pt x="3023" y="3711"/>
                </a:lnTo>
                <a:lnTo>
                  <a:pt x="3038" y="3686"/>
                </a:lnTo>
                <a:lnTo>
                  <a:pt x="3052" y="3659"/>
                </a:lnTo>
                <a:lnTo>
                  <a:pt x="3065" y="3632"/>
                </a:lnTo>
                <a:lnTo>
                  <a:pt x="3076" y="3605"/>
                </a:lnTo>
                <a:lnTo>
                  <a:pt x="3087" y="3575"/>
                </a:lnTo>
                <a:lnTo>
                  <a:pt x="3095" y="3546"/>
                </a:lnTo>
                <a:lnTo>
                  <a:pt x="3104" y="3514"/>
                </a:lnTo>
                <a:lnTo>
                  <a:pt x="3110" y="3483"/>
                </a:lnTo>
                <a:lnTo>
                  <a:pt x="3115" y="3450"/>
                </a:lnTo>
                <a:lnTo>
                  <a:pt x="3121" y="3417"/>
                </a:lnTo>
                <a:lnTo>
                  <a:pt x="3123" y="3382"/>
                </a:lnTo>
                <a:lnTo>
                  <a:pt x="3125" y="3346"/>
                </a:lnTo>
                <a:lnTo>
                  <a:pt x="3126" y="3310"/>
                </a:lnTo>
                <a:lnTo>
                  <a:pt x="3125" y="3286"/>
                </a:lnTo>
                <a:lnTo>
                  <a:pt x="3125" y="3263"/>
                </a:lnTo>
                <a:lnTo>
                  <a:pt x="3123" y="3241"/>
                </a:lnTo>
                <a:lnTo>
                  <a:pt x="3121" y="3218"/>
                </a:lnTo>
                <a:lnTo>
                  <a:pt x="3117" y="3196"/>
                </a:lnTo>
                <a:lnTo>
                  <a:pt x="3114" y="3175"/>
                </a:lnTo>
                <a:lnTo>
                  <a:pt x="3109" y="3154"/>
                </a:lnTo>
                <a:lnTo>
                  <a:pt x="3105" y="3133"/>
                </a:lnTo>
                <a:lnTo>
                  <a:pt x="3100" y="3112"/>
                </a:lnTo>
                <a:lnTo>
                  <a:pt x="3093" y="3092"/>
                </a:lnTo>
                <a:lnTo>
                  <a:pt x="3086" y="3072"/>
                </a:lnTo>
                <a:lnTo>
                  <a:pt x="3079" y="3053"/>
                </a:lnTo>
                <a:lnTo>
                  <a:pt x="3070" y="3034"/>
                </a:lnTo>
                <a:lnTo>
                  <a:pt x="3062" y="3015"/>
                </a:lnTo>
                <a:lnTo>
                  <a:pt x="3052" y="2997"/>
                </a:lnTo>
                <a:lnTo>
                  <a:pt x="3042" y="2979"/>
                </a:lnTo>
                <a:lnTo>
                  <a:pt x="3031" y="2961"/>
                </a:lnTo>
                <a:lnTo>
                  <a:pt x="3020" y="2945"/>
                </a:lnTo>
                <a:lnTo>
                  <a:pt x="3007" y="2928"/>
                </a:lnTo>
                <a:lnTo>
                  <a:pt x="2995" y="2912"/>
                </a:lnTo>
                <a:lnTo>
                  <a:pt x="2981" y="2895"/>
                </a:lnTo>
                <a:lnTo>
                  <a:pt x="2967" y="2880"/>
                </a:lnTo>
                <a:lnTo>
                  <a:pt x="2952" y="2865"/>
                </a:lnTo>
                <a:lnTo>
                  <a:pt x="2937" y="2850"/>
                </a:lnTo>
                <a:lnTo>
                  <a:pt x="2921" y="2836"/>
                </a:lnTo>
                <a:lnTo>
                  <a:pt x="2904" y="2822"/>
                </a:lnTo>
                <a:lnTo>
                  <a:pt x="2887" y="2808"/>
                </a:lnTo>
                <a:lnTo>
                  <a:pt x="2869" y="2795"/>
                </a:lnTo>
                <a:lnTo>
                  <a:pt x="2850" y="2783"/>
                </a:lnTo>
                <a:lnTo>
                  <a:pt x="2832" y="2770"/>
                </a:lnTo>
                <a:lnTo>
                  <a:pt x="2812" y="2758"/>
                </a:lnTo>
                <a:lnTo>
                  <a:pt x="2791" y="2746"/>
                </a:lnTo>
                <a:lnTo>
                  <a:pt x="2756" y="2728"/>
                </a:lnTo>
                <a:lnTo>
                  <a:pt x="2720" y="2709"/>
                </a:lnTo>
                <a:lnTo>
                  <a:pt x="2682" y="2690"/>
                </a:lnTo>
                <a:lnTo>
                  <a:pt x="2642" y="2672"/>
                </a:lnTo>
                <a:lnTo>
                  <a:pt x="2601" y="2655"/>
                </a:lnTo>
                <a:lnTo>
                  <a:pt x="2559" y="2637"/>
                </a:lnTo>
                <a:lnTo>
                  <a:pt x="2515" y="2618"/>
                </a:lnTo>
                <a:lnTo>
                  <a:pt x="2469" y="2600"/>
                </a:lnTo>
                <a:lnTo>
                  <a:pt x="2469" y="1860"/>
                </a:lnTo>
                <a:lnTo>
                  <a:pt x="2486" y="1864"/>
                </a:lnTo>
                <a:lnTo>
                  <a:pt x="2501" y="1869"/>
                </a:lnTo>
                <a:lnTo>
                  <a:pt x="2516" y="1875"/>
                </a:lnTo>
                <a:lnTo>
                  <a:pt x="2531" y="1880"/>
                </a:lnTo>
                <a:lnTo>
                  <a:pt x="2545" y="1886"/>
                </a:lnTo>
                <a:lnTo>
                  <a:pt x="2558" y="1894"/>
                </a:lnTo>
                <a:lnTo>
                  <a:pt x="2572" y="1901"/>
                </a:lnTo>
                <a:lnTo>
                  <a:pt x="2585" y="1909"/>
                </a:lnTo>
                <a:lnTo>
                  <a:pt x="2597" y="1918"/>
                </a:lnTo>
                <a:lnTo>
                  <a:pt x="2609" y="1926"/>
                </a:lnTo>
                <a:lnTo>
                  <a:pt x="2620" y="1936"/>
                </a:lnTo>
                <a:lnTo>
                  <a:pt x="2631" y="1946"/>
                </a:lnTo>
                <a:lnTo>
                  <a:pt x="2641" y="1957"/>
                </a:lnTo>
                <a:lnTo>
                  <a:pt x="2651" y="1967"/>
                </a:lnTo>
                <a:lnTo>
                  <a:pt x="2660" y="1979"/>
                </a:lnTo>
                <a:lnTo>
                  <a:pt x="2669" y="1991"/>
                </a:lnTo>
                <a:lnTo>
                  <a:pt x="2677" y="2004"/>
                </a:lnTo>
                <a:lnTo>
                  <a:pt x="2685" y="2018"/>
                </a:lnTo>
                <a:lnTo>
                  <a:pt x="2693" y="2031"/>
                </a:lnTo>
                <a:lnTo>
                  <a:pt x="2699" y="2045"/>
                </a:lnTo>
                <a:lnTo>
                  <a:pt x="2705" y="2060"/>
                </a:lnTo>
                <a:lnTo>
                  <a:pt x="2712" y="2075"/>
                </a:lnTo>
                <a:lnTo>
                  <a:pt x="2722" y="2107"/>
                </a:lnTo>
                <a:lnTo>
                  <a:pt x="2731" y="2142"/>
                </a:lnTo>
                <a:lnTo>
                  <a:pt x="2737" y="2178"/>
                </a:lnTo>
                <a:lnTo>
                  <a:pt x="2741" y="2216"/>
                </a:lnTo>
                <a:lnTo>
                  <a:pt x="2744" y="2257"/>
                </a:lnTo>
                <a:lnTo>
                  <a:pt x="3098" y="2257"/>
                </a:lnTo>
                <a:lnTo>
                  <a:pt x="3095" y="2208"/>
                </a:lnTo>
                <a:lnTo>
                  <a:pt x="3092" y="2161"/>
                </a:lnTo>
                <a:lnTo>
                  <a:pt x="3087" y="2114"/>
                </a:lnTo>
                <a:lnTo>
                  <a:pt x="3079" y="2070"/>
                </a:lnTo>
                <a:lnTo>
                  <a:pt x="3069" y="2027"/>
                </a:lnTo>
                <a:lnTo>
                  <a:pt x="3057" y="1986"/>
                </a:lnTo>
                <a:lnTo>
                  <a:pt x="3050" y="1966"/>
                </a:lnTo>
                <a:lnTo>
                  <a:pt x="3043" y="1946"/>
                </a:lnTo>
                <a:lnTo>
                  <a:pt x="3034" y="1927"/>
                </a:lnTo>
                <a:lnTo>
                  <a:pt x="3026" y="1908"/>
                </a:lnTo>
                <a:lnTo>
                  <a:pt x="3017" y="1889"/>
                </a:lnTo>
                <a:lnTo>
                  <a:pt x="3007" y="1871"/>
                </a:lnTo>
                <a:lnTo>
                  <a:pt x="2998" y="1854"/>
                </a:lnTo>
                <a:lnTo>
                  <a:pt x="2987" y="1837"/>
                </a:lnTo>
                <a:lnTo>
                  <a:pt x="2976" y="1820"/>
                </a:lnTo>
                <a:lnTo>
                  <a:pt x="2964" y="1803"/>
                </a:lnTo>
                <a:lnTo>
                  <a:pt x="2952" y="1787"/>
                </a:lnTo>
                <a:lnTo>
                  <a:pt x="2940" y="1772"/>
                </a:lnTo>
                <a:lnTo>
                  <a:pt x="2926" y="1757"/>
                </a:lnTo>
                <a:lnTo>
                  <a:pt x="2913" y="1742"/>
                </a:lnTo>
                <a:lnTo>
                  <a:pt x="2898" y="1727"/>
                </a:lnTo>
                <a:lnTo>
                  <a:pt x="2883" y="1714"/>
                </a:lnTo>
                <a:lnTo>
                  <a:pt x="2868" y="1700"/>
                </a:lnTo>
                <a:lnTo>
                  <a:pt x="2853" y="1686"/>
                </a:lnTo>
                <a:lnTo>
                  <a:pt x="2836" y="1674"/>
                </a:lnTo>
                <a:lnTo>
                  <a:pt x="2819" y="1661"/>
                </a:lnTo>
                <a:lnTo>
                  <a:pt x="2800" y="1649"/>
                </a:lnTo>
                <a:lnTo>
                  <a:pt x="2781" y="1636"/>
                </a:lnTo>
                <a:lnTo>
                  <a:pt x="2761" y="1624"/>
                </a:lnTo>
                <a:lnTo>
                  <a:pt x="2741" y="1614"/>
                </a:lnTo>
                <a:lnTo>
                  <a:pt x="2720" y="1603"/>
                </a:lnTo>
                <a:lnTo>
                  <a:pt x="2700" y="1594"/>
                </a:lnTo>
                <a:lnTo>
                  <a:pt x="2678" y="1586"/>
                </a:lnTo>
                <a:lnTo>
                  <a:pt x="2657" y="1577"/>
                </a:lnTo>
                <a:lnTo>
                  <a:pt x="2635" y="1570"/>
                </a:lnTo>
                <a:lnTo>
                  <a:pt x="2612" y="1562"/>
                </a:lnTo>
                <a:lnTo>
                  <a:pt x="2590" y="1556"/>
                </a:lnTo>
                <a:lnTo>
                  <a:pt x="2567" y="1551"/>
                </a:lnTo>
                <a:lnTo>
                  <a:pt x="2542" y="1547"/>
                </a:lnTo>
                <a:lnTo>
                  <a:pt x="2518" y="1542"/>
                </a:lnTo>
                <a:lnTo>
                  <a:pt x="2494" y="1538"/>
                </a:lnTo>
                <a:lnTo>
                  <a:pt x="2469" y="1535"/>
                </a:lnTo>
                <a:lnTo>
                  <a:pt x="2469" y="1248"/>
                </a:lnTo>
                <a:lnTo>
                  <a:pt x="2197" y="1248"/>
                </a:lnTo>
                <a:lnTo>
                  <a:pt x="2197" y="1536"/>
                </a:lnTo>
                <a:lnTo>
                  <a:pt x="2186" y="1537"/>
                </a:lnTo>
                <a:lnTo>
                  <a:pt x="2177" y="1539"/>
                </a:lnTo>
                <a:lnTo>
                  <a:pt x="2139" y="1549"/>
                </a:lnTo>
                <a:lnTo>
                  <a:pt x="2102" y="1558"/>
                </a:lnTo>
                <a:lnTo>
                  <a:pt x="2066" y="1568"/>
                </a:lnTo>
                <a:lnTo>
                  <a:pt x="2032" y="1579"/>
                </a:lnTo>
                <a:lnTo>
                  <a:pt x="1999" y="1591"/>
                </a:lnTo>
                <a:lnTo>
                  <a:pt x="1966" y="1603"/>
                </a:lnTo>
                <a:lnTo>
                  <a:pt x="1936" y="1617"/>
                </a:lnTo>
                <a:lnTo>
                  <a:pt x="1907" y="1632"/>
                </a:lnTo>
                <a:lnTo>
                  <a:pt x="1878" y="1647"/>
                </a:lnTo>
                <a:lnTo>
                  <a:pt x="1851" y="1663"/>
                </a:lnTo>
                <a:lnTo>
                  <a:pt x="1826" y="1680"/>
                </a:lnTo>
                <a:lnTo>
                  <a:pt x="1800" y="1697"/>
                </a:lnTo>
                <a:lnTo>
                  <a:pt x="1777" y="1716"/>
                </a:lnTo>
                <a:lnTo>
                  <a:pt x="1755" y="1735"/>
                </a:lnTo>
                <a:lnTo>
                  <a:pt x="1734" y="1755"/>
                </a:lnTo>
                <a:lnTo>
                  <a:pt x="1714" y="1776"/>
                </a:lnTo>
                <a:lnTo>
                  <a:pt x="1695" y="1798"/>
                </a:lnTo>
                <a:lnTo>
                  <a:pt x="1677" y="1820"/>
                </a:lnTo>
                <a:lnTo>
                  <a:pt x="1662" y="1843"/>
                </a:lnTo>
                <a:lnTo>
                  <a:pt x="1646" y="1867"/>
                </a:lnTo>
                <a:lnTo>
                  <a:pt x="1632" y="1892"/>
                </a:lnTo>
                <a:lnTo>
                  <a:pt x="1620" y="1919"/>
                </a:lnTo>
                <a:lnTo>
                  <a:pt x="1608" y="1945"/>
                </a:lnTo>
                <a:lnTo>
                  <a:pt x="1599" y="1972"/>
                </a:lnTo>
                <a:lnTo>
                  <a:pt x="1589" y="2001"/>
                </a:lnTo>
                <a:lnTo>
                  <a:pt x="1582" y="2029"/>
                </a:lnTo>
                <a:lnTo>
                  <a:pt x="1574" y="2060"/>
                </a:lnTo>
                <a:lnTo>
                  <a:pt x="1569" y="2090"/>
                </a:lnTo>
                <a:lnTo>
                  <a:pt x="1565" y="2122"/>
                </a:lnTo>
                <a:lnTo>
                  <a:pt x="1562" y="2154"/>
                </a:lnTo>
                <a:lnTo>
                  <a:pt x="1561" y="2187"/>
                </a:lnTo>
                <a:lnTo>
                  <a:pt x="1560" y="2220"/>
                </a:lnTo>
                <a:lnTo>
                  <a:pt x="1561" y="2255"/>
                </a:lnTo>
                <a:lnTo>
                  <a:pt x="1563" y="2289"/>
                </a:lnTo>
                <a:lnTo>
                  <a:pt x="1566" y="2321"/>
                </a:lnTo>
                <a:lnTo>
                  <a:pt x="1571" y="2353"/>
                </a:lnTo>
                <a:lnTo>
                  <a:pt x="1578" y="2384"/>
                </a:lnTo>
                <a:lnTo>
                  <a:pt x="1585" y="2415"/>
                </a:lnTo>
                <a:lnTo>
                  <a:pt x="1594" y="2444"/>
                </a:lnTo>
                <a:lnTo>
                  <a:pt x="1605" y="2473"/>
                </a:lnTo>
                <a:lnTo>
                  <a:pt x="1616" y="2500"/>
                </a:lnTo>
                <a:lnTo>
                  <a:pt x="1630" y="2527"/>
                </a:lnTo>
                <a:lnTo>
                  <a:pt x="1645" y="2554"/>
                </a:lnTo>
                <a:lnTo>
                  <a:pt x="1661" y="2579"/>
                </a:lnTo>
                <a:lnTo>
                  <a:pt x="1678" y="2603"/>
                </a:lnTo>
                <a:lnTo>
                  <a:pt x="1697" y="2627"/>
                </a:lnTo>
                <a:lnTo>
                  <a:pt x="1718" y="2649"/>
                </a:lnTo>
                <a:lnTo>
                  <a:pt x="1739" y="2671"/>
                </a:lnTo>
                <a:lnTo>
                  <a:pt x="1752" y="2683"/>
                </a:lnTo>
                <a:lnTo>
                  <a:pt x="1767" y="2694"/>
                </a:lnTo>
                <a:lnTo>
                  <a:pt x="1781" y="2707"/>
                </a:lnTo>
                <a:lnTo>
                  <a:pt x="1798" y="2719"/>
                </a:lnTo>
                <a:lnTo>
                  <a:pt x="1816" y="2730"/>
                </a:lnTo>
                <a:lnTo>
                  <a:pt x="1836" y="2743"/>
                </a:lnTo>
                <a:lnTo>
                  <a:pt x="1879" y="2767"/>
                </a:lnTo>
                <a:lnTo>
                  <a:pt x="1928" y="2793"/>
                </a:lnTo>
                <a:lnTo>
                  <a:pt x="1982" y="2818"/>
                </a:lnTo>
                <a:lnTo>
                  <a:pt x="2042" y="2845"/>
                </a:lnTo>
                <a:lnTo>
                  <a:pt x="2107" y="2872"/>
                </a:lnTo>
                <a:lnTo>
                  <a:pt x="2148" y="2888"/>
                </a:lnTo>
                <a:lnTo>
                  <a:pt x="2188" y="2903"/>
                </a:lnTo>
                <a:lnTo>
                  <a:pt x="2188" y="3696"/>
                </a:lnTo>
                <a:close/>
                <a:moveTo>
                  <a:pt x="2188" y="2533"/>
                </a:moveTo>
                <a:lnTo>
                  <a:pt x="2188" y="2533"/>
                </a:lnTo>
                <a:lnTo>
                  <a:pt x="2180" y="2528"/>
                </a:lnTo>
                <a:lnTo>
                  <a:pt x="2171" y="2523"/>
                </a:lnTo>
                <a:lnTo>
                  <a:pt x="2143" y="2508"/>
                </a:lnTo>
                <a:lnTo>
                  <a:pt x="2116" y="2494"/>
                </a:lnTo>
                <a:lnTo>
                  <a:pt x="2089" y="2479"/>
                </a:lnTo>
                <a:lnTo>
                  <a:pt x="2066" y="2462"/>
                </a:lnTo>
                <a:lnTo>
                  <a:pt x="2044" y="2445"/>
                </a:lnTo>
                <a:lnTo>
                  <a:pt x="2025" y="2427"/>
                </a:lnTo>
                <a:lnTo>
                  <a:pt x="2007" y="2409"/>
                </a:lnTo>
                <a:lnTo>
                  <a:pt x="1991" y="2389"/>
                </a:lnTo>
                <a:lnTo>
                  <a:pt x="1977" y="2369"/>
                </a:lnTo>
                <a:lnTo>
                  <a:pt x="1964" y="2348"/>
                </a:lnTo>
                <a:lnTo>
                  <a:pt x="1954" y="2326"/>
                </a:lnTo>
                <a:lnTo>
                  <a:pt x="1945" y="2302"/>
                </a:lnTo>
                <a:lnTo>
                  <a:pt x="1939" y="2279"/>
                </a:lnTo>
                <a:lnTo>
                  <a:pt x="1935" y="2255"/>
                </a:lnTo>
                <a:lnTo>
                  <a:pt x="1932" y="2230"/>
                </a:lnTo>
                <a:lnTo>
                  <a:pt x="1931" y="2204"/>
                </a:lnTo>
                <a:lnTo>
                  <a:pt x="1932" y="2174"/>
                </a:lnTo>
                <a:lnTo>
                  <a:pt x="1934" y="2147"/>
                </a:lnTo>
                <a:lnTo>
                  <a:pt x="1938" y="2120"/>
                </a:lnTo>
                <a:lnTo>
                  <a:pt x="1943" y="2094"/>
                </a:lnTo>
                <a:lnTo>
                  <a:pt x="1951" y="2070"/>
                </a:lnTo>
                <a:lnTo>
                  <a:pt x="1959" y="2047"/>
                </a:lnTo>
                <a:lnTo>
                  <a:pt x="1969" y="2025"/>
                </a:lnTo>
                <a:lnTo>
                  <a:pt x="1981" y="2004"/>
                </a:lnTo>
                <a:lnTo>
                  <a:pt x="1994" y="1985"/>
                </a:lnTo>
                <a:lnTo>
                  <a:pt x="2008" y="1966"/>
                </a:lnTo>
                <a:lnTo>
                  <a:pt x="2025" y="1949"/>
                </a:lnTo>
                <a:lnTo>
                  <a:pt x="2043" y="1933"/>
                </a:lnTo>
                <a:lnTo>
                  <a:pt x="2063" y="1919"/>
                </a:lnTo>
                <a:lnTo>
                  <a:pt x="2084" y="1905"/>
                </a:lnTo>
                <a:lnTo>
                  <a:pt x="2106" y="1892"/>
                </a:lnTo>
                <a:lnTo>
                  <a:pt x="2131" y="1881"/>
                </a:lnTo>
                <a:lnTo>
                  <a:pt x="2142" y="1877"/>
                </a:lnTo>
                <a:lnTo>
                  <a:pt x="2156" y="1871"/>
                </a:lnTo>
                <a:lnTo>
                  <a:pt x="2188" y="1861"/>
                </a:lnTo>
                <a:lnTo>
                  <a:pt x="2188" y="2533"/>
                </a:lnTo>
                <a:close/>
                <a:moveTo>
                  <a:pt x="2469" y="2974"/>
                </a:moveTo>
                <a:lnTo>
                  <a:pt x="2469" y="2974"/>
                </a:lnTo>
                <a:lnTo>
                  <a:pt x="2485" y="2981"/>
                </a:lnTo>
                <a:lnTo>
                  <a:pt x="2499" y="2991"/>
                </a:lnTo>
                <a:lnTo>
                  <a:pt x="2544" y="3017"/>
                </a:lnTo>
                <a:lnTo>
                  <a:pt x="2583" y="3042"/>
                </a:lnTo>
                <a:lnTo>
                  <a:pt x="2602" y="3055"/>
                </a:lnTo>
                <a:lnTo>
                  <a:pt x="2619" y="3068"/>
                </a:lnTo>
                <a:lnTo>
                  <a:pt x="2635" y="3079"/>
                </a:lnTo>
                <a:lnTo>
                  <a:pt x="2650" y="3092"/>
                </a:lnTo>
                <a:lnTo>
                  <a:pt x="2663" y="3104"/>
                </a:lnTo>
                <a:lnTo>
                  <a:pt x="2676" y="3117"/>
                </a:lnTo>
                <a:lnTo>
                  <a:pt x="2688" y="3130"/>
                </a:lnTo>
                <a:lnTo>
                  <a:pt x="2697" y="3142"/>
                </a:lnTo>
                <a:lnTo>
                  <a:pt x="2706" y="3155"/>
                </a:lnTo>
                <a:lnTo>
                  <a:pt x="2714" y="3166"/>
                </a:lnTo>
                <a:lnTo>
                  <a:pt x="2721" y="3179"/>
                </a:lnTo>
                <a:lnTo>
                  <a:pt x="2726" y="3192"/>
                </a:lnTo>
                <a:lnTo>
                  <a:pt x="2732" y="3207"/>
                </a:lnTo>
                <a:lnTo>
                  <a:pt x="2737" y="3223"/>
                </a:lnTo>
                <a:lnTo>
                  <a:pt x="2741" y="3240"/>
                </a:lnTo>
                <a:lnTo>
                  <a:pt x="2744" y="3257"/>
                </a:lnTo>
                <a:lnTo>
                  <a:pt x="2746" y="3275"/>
                </a:lnTo>
                <a:lnTo>
                  <a:pt x="2749" y="3292"/>
                </a:lnTo>
                <a:lnTo>
                  <a:pt x="2750" y="3311"/>
                </a:lnTo>
                <a:lnTo>
                  <a:pt x="2750" y="3330"/>
                </a:lnTo>
                <a:lnTo>
                  <a:pt x="2750" y="3354"/>
                </a:lnTo>
                <a:lnTo>
                  <a:pt x="2747" y="3379"/>
                </a:lnTo>
                <a:lnTo>
                  <a:pt x="2745" y="3402"/>
                </a:lnTo>
                <a:lnTo>
                  <a:pt x="2742" y="3424"/>
                </a:lnTo>
                <a:lnTo>
                  <a:pt x="2737" y="3445"/>
                </a:lnTo>
                <a:lnTo>
                  <a:pt x="2732" y="3466"/>
                </a:lnTo>
                <a:lnTo>
                  <a:pt x="2725" y="3486"/>
                </a:lnTo>
                <a:lnTo>
                  <a:pt x="2717" y="3506"/>
                </a:lnTo>
                <a:lnTo>
                  <a:pt x="2709" y="3524"/>
                </a:lnTo>
                <a:lnTo>
                  <a:pt x="2699" y="3543"/>
                </a:lnTo>
                <a:lnTo>
                  <a:pt x="2689" y="3559"/>
                </a:lnTo>
                <a:lnTo>
                  <a:pt x="2677" y="3576"/>
                </a:lnTo>
                <a:lnTo>
                  <a:pt x="2664" y="3592"/>
                </a:lnTo>
                <a:lnTo>
                  <a:pt x="2651" y="3608"/>
                </a:lnTo>
                <a:lnTo>
                  <a:pt x="2636" y="3623"/>
                </a:lnTo>
                <a:lnTo>
                  <a:pt x="2620" y="3636"/>
                </a:lnTo>
                <a:lnTo>
                  <a:pt x="2605" y="3648"/>
                </a:lnTo>
                <a:lnTo>
                  <a:pt x="2590" y="3659"/>
                </a:lnTo>
                <a:lnTo>
                  <a:pt x="2574" y="3669"/>
                </a:lnTo>
                <a:lnTo>
                  <a:pt x="2558" y="3677"/>
                </a:lnTo>
                <a:lnTo>
                  <a:pt x="2544" y="3683"/>
                </a:lnTo>
                <a:lnTo>
                  <a:pt x="2528" y="3690"/>
                </a:lnTo>
                <a:lnTo>
                  <a:pt x="2512" y="3694"/>
                </a:lnTo>
                <a:lnTo>
                  <a:pt x="2496" y="3697"/>
                </a:lnTo>
                <a:lnTo>
                  <a:pt x="2469" y="3697"/>
                </a:lnTo>
                <a:lnTo>
                  <a:pt x="2469" y="2974"/>
                </a:lnTo>
                <a:close/>
              </a:path>
            </a:pathLst>
          </a:custGeom>
          <a:solidFill>
            <a:srgbClr val="282944"/>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endParaRPr>
          </a:p>
        </p:txBody>
      </p:sp>
      <p:sp>
        <p:nvSpPr>
          <p:cNvPr id="47" name="KSO_Shape">
            <a:extLst>
              <a:ext uri="{FF2B5EF4-FFF2-40B4-BE49-F238E27FC236}">
                <a16:creationId xmlns:a16="http://schemas.microsoft.com/office/drawing/2014/main" id="{E2FB528E-4BF7-448F-8D0B-6B44607A30C7}"/>
              </a:ext>
            </a:extLst>
          </p:cNvPr>
          <p:cNvSpPr>
            <a:spLocks/>
          </p:cNvSpPr>
          <p:nvPr/>
        </p:nvSpPr>
        <p:spPr bwMode="auto">
          <a:xfrm>
            <a:off x="6949733" y="2808697"/>
            <a:ext cx="552105" cy="552105"/>
          </a:xfrm>
          <a:custGeom>
            <a:avLst/>
            <a:gdLst>
              <a:gd name="T0" fmla="*/ 366124 w 1611313"/>
              <a:gd name="T1" fmla="*/ 1610945 h 1611313"/>
              <a:gd name="T2" fmla="*/ 489434 w 1611313"/>
              <a:gd name="T3" fmla="*/ 1727064 h 1611313"/>
              <a:gd name="T4" fmla="*/ 599113 w 1611313"/>
              <a:gd name="T5" fmla="*/ 1611260 h 1611313"/>
              <a:gd name="T6" fmla="*/ 599113 w 1611313"/>
              <a:gd name="T7" fmla="*/ 1952659 h 1611313"/>
              <a:gd name="T8" fmla="*/ 366124 w 1611313"/>
              <a:gd name="T9" fmla="*/ 1952659 h 1611313"/>
              <a:gd name="T10" fmla="*/ 1027366 w 1611313"/>
              <a:gd name="T11" fmla="*/ 1324703 h 1611313"/>
              <a:gd name="T12" fmla="*/ 1156381 w 1611313"/>
              <a:gd name="T13" fmla="*/ 1446550 h 1611313"/>
              <a:gd name="T14" fmla="*/ 1252430 w 1611313"/>
              <a:gd name="T15" fmla="*/ 1537618 h 1611313"/>
              <a:gd name="T16" fmla="*/ 1260354 w 1611313"/>
              <a:gd name="T17" fmla="*/ 1529368 h 1611313"/>
              <a:gd name="T18" fmla="*/ 1260354 w 1611313"/>
              <a:gd name="T19" fmla="*/ 1952661 h 1611313"/>
              <a:gd name="T20" fmla="*/ 1027366 w 1611313"/>
              <a:gd name="T21" fmla="*/ 1952661 h 1611313"/>
              <a:gd name="T22" fmla="*/ 929733 w 1611313"/>
              <a:gd name="T23" fmla="*/ 1260353 h 1611313"/>
              <a:gd name="T24" fmla="*/ 929733 w 1611313"/>
              <a:gd name="T25" fmla="*/ 1952659 h 1611313"/>
              <a:gd name="T26" fmla="*/ 696745 w 1611313"/>
              <a:gd name="T27" fmla="*/ 1952659 h 1611313"/>
              <a:gd name="T28" fmla="*/ 696745 w 1611313"/>
              <a:gd name="T29" fmla="*/ 1507605 h 1611313"/>
              <a:gd name="T30" fmla="*/ 1590975 w 1611313"/>
              <a:gd name="T31" fmla="*/ 1180471 h 1611313"/>
              <a:gd name="T32" fmla="*/ 1590975 w 1611313"/>
              <a:gd name="T33" fmla="*/ 1952659 h 1611313"/>
              <a:gd name="T34" fmla="*/ 1357986 w 1611313"/>
              <a:gd name="T35" fmla="*/ 1952659 h 1611313"/>
              <a:gd name="T36" fmla="*/ 1357986 w 1611313"/>
              <a:gd name="T37" fmla="*/ 1427204 h 1611313"/>
              <a:gd name="T38" fmla="*/ 1846571 w 1611313"/>
              <a:gd name="T39" fmla="*/ 909762 h 1611313"/>
              <a:gd name="T40" fmla="*/ 1921595 w 1611313"/>
              <a:gd name="T41" fmla="*/ 980386 h 1611313"/>
              <a:gd name="T42" fmla="*/ 1921595 w 1611313"/>
              <a:gd name="T43" fmla="*/ 1952659 h 1611313"/>
              <a:gd name="T44" fmla="*/ 1688608 w 1611313"/>
              <a:gd name="T45" fmla="*/ 1952659 h 1611313"/>
              <a:gd name="T46" fmla="*/ 1688608 w 1611313"/>
              <a:gd name="T47" fmla="*/ 1077614 h 1611313"/>
              <a:gd name="T48" fmla="*/ 1369516 w 1611313"/>
              <a:gd name="T49" fmla="*/ 201924 h 1611313"/>
              <a:gd name="T50" fmla="*/ 1966622 w 1611313"/>
              <a:gd name="T51" fmla="*/ 256445 h 1611313"/>
              <a:gd name="T52" fmla="*/ 2048074 w 1611313"/>
              <a:gd name="T53" fmla="*/ 848901 h 1611313"/>
              <a:gd name="T54" fmla="*/ 1846503 w 1611313"/>
              <a:gd name="T55" fmla="*/ 655536 h 1611313"/>
              <a:gd name="T56" fmla="*/ 1253200 w 1611313"/>
              <a:gd name="T57" fmla="*/ 1284446 h 1611313"/>
              <a:gd name="T58" fmla="*/ 1157170 w 1611313"/>
              <a:gd name="T59" fmla="*/ 1193787 h 1611313"/>
              <a:gd name="T60" fmla="*/ 977783 w 1611313"/>
              <a:gd name="T61" fmla="*/ 1024514 h 1611313"/>
              <a:gd name="T62" fmla="*/ 944188 w 1611313"/>
              <a:gd name="T63" fmla="*/ 992815 h 1611313"/>
              <a:gd name="T64" fmla="*/ 490970 w 1611313"/>
              <a:gd name="T65" fmla="*/ 1473371 h 1611313"/>
              <a:gd name="T66" fmla="*/ 215237 w 1611313"/>
              <a:gd name="T67" fmla="*/ 1213123 h 1611313"/>
              <a:gd name="T68" fmla="*/ 668454 w 1611313"/>
              <a:gd name="T69" fmla="*/ 732565 h 1611313"/>
              <a:gd name="T70" fmla="*/ 793961 w 1611313"/>
              <a:gd name="T71" fmla="*/ 599429 h 1611313"/>
              <a:gd name="T72" fmla="*/ 919784 w 1611313"/>
              <a:gd name="T73" fmla="*/ 466293 h 1611313"/>
              <a:gd name="T74" fmla="*/ 1228796 w 1611313"/>
              <a:gd name="T75" fmla="*/ 757924 h 1611313"/>
              <a:gd name="T76" fmla="*/ 1570770 w 1611313"/>
              <a:gd name="T77" fmla="*/ 395287 h 1611313"/>
              <a:gd name="T78" fmla="*/ 0 w 1611313"/>
              <a:gd name="T79" fmla="*/ 0 h 1611313"/>
              <a:gd name="T80" fmla="*/ 96958 w 1611313"/>
              <a:gd name="T81" fmla="*/ 0 h 1611313"/>
              <a:gd name="T82" fmla="*/ 96958 w 1611313"/>
              <a:gd name="T83" fmla="*/ 2155273 h 1611313"/>
              <a:gd name="T84" fmla="*/ 2252216 w 1611313"/>
              <a:gd name="T85" fmla="*/ 2155273 h 1611313"/>
              <a:gd name="T86" fmla="*/ 2252216 w 1611313"/>
              <a:gd name="T87" fmla="*/ 2252216 h 1611313"/>
              <a:gd name="T88" fmla="*/ 96958 w 1611313"/>
              <a:gd name="T89" fmla="*/ 2252216 h 1611313"/>
              <a:gd name="T90" fmla="*/ 0 w 1611313"/>
              <a:gd name="T91" fmla="*/ 2252216 h 1611313"/>
              <a:gd name="T92" fmla="*/ 0 w 1611313"/>
              <a:gd name="T93" fmla="*/ 2155273 h 161131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11313" h="1611313">
                <a:moveTo>
                  <a:pt x="261938" y="1152525"/>
                </a:moveTo>
                <a:lnTo>
                  <a:pt x="350158" y="1235601"/>
                </a:lnTo>
                <a:lnTo>
                  <a:pt x="428626" y="1152751"/>
                </a:lnTo>
                <a:lnTo>
                  <a:pt x="428626" y="1397000"/>
                </a:lnTo>
                <a:lnTo>
                  <a:pt x="261938" y="1397000"/>
                </a:lnTo>
                <a:lnTo>
                  <a:pt x="261938" y="1152525"/>
                </a:lnTo>
                <a:close/>
                <a:moveTo>
                  <a:pt x="735013" y="947738"/>
                </a:moveTo>
                <a:lnTo>
                  <a:pt x="827315" y="1034912"/>
                </a:lnTo>
                <a:lnTo>
                  <a:pt x="896031" y="1100065"/>
                </a:lnTo>
                <a:lnTo>
                  <a:pt x="901701" y="1094163"/>
                </a:lnTo>
                <a:lnTo>
                  <a:pt x="901701" y="1397001"/>
                </a:lnTo>
                <a:lnTo>
                  <a:pt x="735013" y="1397001"/>
                </a:lnTo>
                <a:lnTo>
                  <a:pt x="735013" y="947738"/>
                </a:lnTo>
                <a:close/>
                <a:moveTo>
                  <a:pt x="665163" y="901700"/>
                </a:moveTo>
                <a:lnTo>
                  <a:pt x="665163" y="1397000"/>
                </a:lnTo>
                <a:lnTo>
                  <a:pt x="498475" y="1397000"/>
                </a:lnTo>
                <a:lnTo>
                  <a:pt x="498475" y="1078593"/>
                </a:lnTo>
                <a:lnTo>
                  <a:pt x="665163" y="901700"/>
                </a:lnTo>
                <a:close/>
                <a:moveTo>
                  <a:pt x="1138238" y="844550"/>
                </a:moveTo>
                <a:lnTo>
                  <a:pt x="1138238" y="1397000"/>
                </a:lnTo>
                <a:lnTo>
                  <a:pt x="971550" y="1397000"/>
                </a:lnTo>
                <a:lnTo>
                  <a:pt x="971550" y="1021071"/>
                </a:lnTo>
                <a:lnTo>
                  <a:pt x="1138238" y="844550"/>
                </a:lnTo>
                <a:close/>
                <a:moveTo>
                  <a:pt x="1321101" y="650875"/>
                </a:moveTo>
                <a:lnTo>
                  <a:pt x="1374776" y="701402"/>
                </a:lnTo>
                <a:lnTo>
                  <a:pt x="1374776" y="1397000"/>
                </a:lnTo>
                <a:lnTo>
                  <a:pt x="1208088" y="1397000"/>
                </a:lnTo>
                <a:lnTo>
                  <a:pt x="1208088" y="770962"/>
                </a:lnTo>
                <a:lnTo>
                  <a:pt x="1321101" y="650875"/>
                </a:lnTo>
                <a:close/>
                <a:moveTo>
                  <a:pt x="979799" y="144463"/>
                </a:moveTo>
                <a:lnTo>
                  <a:pt x="1406989" y="183470"/>
                </a:lnTo>
                <a:lnTo>
                  <a:pt x="1465263" y="607333"/>
                </a:lnTo>
                <a:lnTo>
                  <a:pt x="1321052" y="468993"/>
                </a:lnTo>
                <a:lnTo>
                  <a:pt x="896583" y="918937"/>
                </a:lnTo>
                <a:lnTo>
                  <a:pt x="827879" y="854076"/>
                </a:lnTo>
                <a:lnTo>
                  <a:pt x="699540" y="732972"/>
                </a:lnTo>
                <a:lnTo>
                  <a:pt x="675505" y="710294"/>
                </a:lnTo>
                <a:lnTo>
                  <a:pt x="351257" y="1054101"/>
                </a:lnTo>
                <a:lnTo>
                  <a:pt x="153988" y="867910"/>
                </a:lnTo>
                <a:lnTo>
                  <a:pt x="478235" y="524102"/>
                </a:lnTo>
                <a:lnTo>
                  <a:pt x="568027" y="428852"/>
                </a:lnTo>
                <a:lnTo>
                  <a:pt x="658045" y="333602"/>
                </a:lnTo>
                <a:lnTo>
                  <a:pt x="879123" y="542245"/>
                </a:lnTo>
                <a:lnTo>
                  <a:pt x="1123783" y="282802"/>
                </a:lnTo>
                <a:lnTo>
                  <a:pt x="979799" y="144463"/>
                </a:lnTo>
                <a:close/>
                <a:moveTo>
                  <a:pt x="0" y="0"/>
                </a:moveTo>
                <a:lnTo>
                  <a:pt x="69367" y="0"/>
                </a:lnTo>
                <a:lnTo>
                  <a:pt x="69367" y="1541956"/>
                </a:lnTo>
                <a:lnTo>
                  <a:pt x="1611313" y="1541956"/>
                </a:lnTo>
                <a:lnTo>
                  <a:pt x="1611313" y="1611313"/>
                </a:lnTo>
                <a:lnTo>
                  <a:pt x="69367" y="1611313"/>
                </a:lnTo>
                <a:lnTo>
                  <a:pt x="0" y="1611313"/>
                </a:lnTo>
                <a:lnTo>
                  <a:pt x="0" y="1541956"/>
                </a:lnTo>
                <a:lnTo>
                  <a:pt x="0" y="0"/>
                </a:lnTo>
                <a:close/>
              </a:path>
            </a:pathLst>
          </a:custGeom>
          <a:solidFill>
            <a:srgbClr val="282944"/>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endParaRPr>
          </a:p>
        </p:txBody>
      </p:sp>
      <p:sp>
        <p:nvSpPr>
          <p:cNvPr id="48" name="KSO_Shape">
            <a:extLst>
              <a:ext uri="{FF2B5EF4-FFF2-40B4-BE49-F238E27FC236}">
                <a16:creationId xmlns:a16="http://schemas.microsoft.com/office/drawing/2014/main" id="{8A20E5B5-347B-4E77-B1FB-31F15EC186AD}"/>
              </a:ext>
            </a:extLst>
          </p:cNvPr>
          <p:cNvSpPr/>
          <p:nvPr/>
        </p:nvSpPr>
        <p:spPr>
          <a:xfrm>
            <a:off x="4657805" y="5127544"/>
            <a:ext cx="552105" cy="552105"/>
          </a:xfrm>
          <a:custGeom>
            <a:avLst/>
            <a:gdLst>
              <a:gd name="connsiteX0" fmla="*/ 393356 w 1944000"/>
              <a:gd name="connsiteY0" fmla="*/ 286994 h 1944000"/>
              <a:gd name="connsiteX1" fmla="*/ 802726 w 1944000"/>
              <a:gd name="connsiteY1" fmla="*/ 1003592 h 1944000"/>
              <a:gd name="connsiteX2" fmla="*/ 560724 w 1944000"/>
              <a:gd name="connsiteY2" fmla="*/ 1003592 h 1944000"/>
              <a:gd name="connsiteX3" fmla="*/ 560724 w 1944000"/>
              <a:gd name="connsiteY3" fmla="*/ 1100112 h 1944000"/>
              <a:gd name="connsiteX4" fmla="*/ 846553 w 1944000"/>
              <a:gd name="connsiteY4" fmla="*/ 1100112 h 1944000"/>
              <a:gd name="connsiteX5" fmla="*/ 846553 w 1944000"/>
              <a:gd name="connsiteY5" fmla="*/ 1168692 h 1944000"/>
              <a:gd name="connsiteX6" fmla="*/ 560724 w 1944000"/>
              <a:gd name="connsiteY6" fmla="*/ 1168692 h 1944000"/>
              <a:gd name="connsiteX7" fmla="*/ 560724 w 1944000"/>
              <a:gd name="connsiteY7" fmla="*/ 1265529 h 1944000"/>
              <a:gd name="connsiteX8" fmla="*/ 846553 w 1944000"/>
              <a:gd name="connsiteY8" fmla="*/ 1265529 h 1944000"/>
              <a:gd name="connsiteX9" fmla="*/ 846553 w 1944000"/>
              <a:gd name="connsiteY9" fmla="*/ 1657007 h 1944000"/>
              <a:gd name="connsiteX10" fmla="*/ 1095859 w 1944000"/>
              <a:gd name="connsiteY10" fmla="*/ 1657007 h 1944000"/>
              <a:gd name="connsiteX11" fmla="*/ 1095859 w 1944000"/>
              <a:gd name="connsiteY11" fmla="*/ 1265529 h 1944000"/>
              <a:gd name="connsiteX12" fmla="*/ 1383276 w 1944000"/>
              <a:gd name="connsiteY12" fmla="*/ 1265529 h 1944000"/>
              <a:gd name="connsiteX13" fmla="*/ 1383276 w 1944000"/>
              <a:gd name="connsiteY13" fmla="*/ 1168692 h 1944000"/>
              <a:gd name="connsiteX14" fmla="*/ 1095859 w 1944000"/>
              <a:gd name="connsiteY14" fmla="*/ 1168692 h 1944000"/>
              <a:gd name="connsiteX15" fmla="*/ 1095859 w 1944000"/>
              <a:gd name="connsiteY15" fmla="*/ 1100112 h 1944000"/>
              <a:gd name="connsiteX16" fmla="*/ 1383276 w 1944000"/>
              <a:gd name="connsiteY16" fmla="*/ 1100112 h 1944000"/>
              <a:gd name="connsiteX17" fmla="*/ 1383276 w 1944000"/>
              <a:gd name="connsiteY17" fmla="*/ 1003592 h 1944000"/>
              <a:gd name="connsiteX18" fmla="*/ 1140956 w 1944000"/>
              <a:gd name="connsiteY18" fmla="*/ 1003592 h 1944000"/>
              <a:gd name="connsiteX19" fmla="*/ 1550644 w 1944000"/>
              <a:gd name="connsiteY19" fmla="*/ 286994 h 1944000"/>
              <a:gd name="connsiteX20" fmla="*/ 1263228 w 1944000"/>
              <a:gd name="connsiteY20" fmla="*/ 286994 h 1944000"/>
              <a:gd name="connsiteX21" fmla="*/ 977399 w 1944000"/>
              <a:gd name="connsiteY21" fmla="*/ 829284 h 1944000"/>
              <a:gd name="connsiteX22" fmla="*/ 686171 w 1944000"/>
              <a:gd name="connsiteY22" fmla="*/ 286994 h 1944000"/>
              <a:gd name="connsiteX23" fmla="*/ 972000 w 1944000"/>
              <a:gd name="connsiteY23" fmla="*/ 0 h 1944000"/>
              <a:gd name="connsiteX24" fmla="*/ 1944000 w 1944000"/>
              <a:gd name="connsiteY24" fmla="*/ 972000 h 1944000"/>
              <a:gd name="connsiteX25" fmla="*/ 972000 w 1944000"/>
              <a:gd name="connsiteY25" fmla="*/ 1944000 h 1944000"/>
              <a:gd name="connsiteX26" fmla="*/ 0 w 1944000"/>
              <a:gd name="connsiteY26" fmla="*/ 972000 h 1944000"/>
              <a:gd name="connsiteX27" fmla="*/ 972000 w 1944000"/>
              <a:gd name="connsiteY27" fmla="*/ 0 h 19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44000" h="1944000">
                <a:moveTo>
                  <a:pt x="393356" y="286994"/>
                </a:moveTo>
                <a:lnTo>
                  <a:pt x="802726" y="1003592"/>
                </a:lnTo>
                <a:lnTo>
                  <a:pt x="560724" y="1003592"/>
                </a:lnTo>
                <a:lnTo>
                  <a:pt x="560724" y="1100112"/>
                </a:lnTo>
                <a:lnTo>
                  <a:pt x="846553" y="1100112"/>
                </a:lnTo>
                <a:lnTo>
                  <a:pt x="846553" y="1168692"/>
                </a:lnTo>
                <a:lnTo>
                  <a:pt x="560724" y="1168692"/>
                </a:lnTo>
                <a:lnTo>
                  <a:pt x="560724" y="1265529"/>
                </a:lnTo>
                <a:lnTo>
                  <a:pt x="846553" y="1265529"/>
                </a:lnTo>
                <a:lnTo>
                  <a:pt x="846553" y="1657007"/>
                </a:lnTo>
                <a:lnTo>
                  <a:pt x="1095859" y="1657007"/>
                </a:lnTo>
                <a:lnTo>
                  <a:pt x="1095859" y="1265529"/>
                </a:lnTo>
                <a:lnTo>
                  <a:pt x="1383276" y="1265529"/>
                </a:lnTo>
                <a:lnTo>
                  <a:pt x="1383276" y="1168692"/>
                </a:lnTo>
                <a:lnTo>
                  <a:pt x="1095859" y="1168692"/>
                </a:lnTo>
                <a:lnTo>
                  <a:pt x="1095859" y="1100112"/>
                </a:lnTo>
                <a:lnTo>
                  <a:pt x="1383276" y="1100112"/>
                </a:lnTo>
                <a:lnTo>
                  <a:pt x="1383276" y="1003592"/>
                </a:lnTo>
                <a:lnTo>
                  <a:pt x="1140956" y="1003592"/>
                </a:lnTo>
                <a:lnTo>
                  <a:pt x="1550644" y="286994"/>
                </a:lnTo>
                <a:lnTo>
                  <a:pt x="1263228" y="286994"/>
                </a:lnTo>
                <a:lnTo>
                  <a:pt x="977399" y="829284"/>
                </a:lnTo>
                <a:lnTo>
                  <a:pt x="686171" y="286994"/>
                </a:lnTo>
                <a:close/>
                <a:moveTo>
                  <a:pt x="972000" y="0"/>
                </a:moveTo>
                <a:cubicBezTo>
                  <a:pt x="1508821" y="0"/>
                  <a:pt x="1944000" y="435179"/>
                  <a:pt x="1944000" y="972000"/>
                </a:cubicBezTo>
                <a:cubicBezTo>
                  <a:pt x="1944000" y="1508821"/>
                  <a:pt x="1508821" y="1944000"/>
                  <a:pt x="972000" y="1944000"/>
                </a:cubicBezTo>
                <a:cubicBezTo>
                  <a:pt x="435179" y="1944000"/>
                  <a:pt x="0" y="1508821"/>
                  <a:pt x="0" y="972000"/>
                </a:cubicBezTo>
                <a:cubicBezTo>
                  <a:pt x="0" y="435179"/>
                  <a:pt x="435179" y="0"/>
                  <a:pt x="972000" y="0"/>
                </a:cubicBezTo>
                <a:close/>
              </a:path>
            </a:pathLst>
          </a:custGeom>
          <a:solidFill>
            <a:srgbClr val="2829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endParaRPr>
          </a:p>
        </p:txBody>
      </p:sp>
      <p:sp>
        <p:nvSpPr>
          <p:cNvPr id="49" name="KSO_Shape">
            <a:extLst>
              <a:ext uri="{FF2B5EF4-FFF2-40B4-BE49-F238E27FC236}">
                <a16:creationId xmlns:a16="http://schemas.microsoft.com/office/drawing/2014/main" id="{F929D800-CBDD-432F-8F6C-4F287D2006B6}"/>
              </a:ext>
            </a:extLst>
          </p:cNvPr>
          <p:cNvSpPr>
            <a:spLocks noChangeArrowheads="1"/>
          </p:cNvSpPr>
          <p:nvPr/>
        </p:nvSpPr>
        <p:spPr bwMode="auto">
          <a:xfrm>
            <a:off x="6949734" y="5127544"/>
            <a:ext cx="552105" cy="417759"/>
          </a:xfrm>
          <a:custGeom>
            <a:avLst/>
            <a:gdLst>
              <a:gd name="T0" fmla="*/ 728663 w 1111251"/>
              <a:gd name="T1" fmla="*/ 717785 h 841375"/>
              <a:gd name="T2" fmla="*/ 749175 w 1111251"/>
              <a:gd name="T3" fmla="*/ 799872 h 841375"/>
              <a:gd name="T4" fmla="*/ 774701 w 1111251"/>
              <a:gd name="T5" fmla="*/ 774491 h 841375"/>
              <a:gd name="T6" fmla="*/ 756240 w 1111251"/>
              <a:gd name="T7" fmla="*/ 689433 h 841375"/>
              <a:gd name="T8" fmla="*/ 815522 w 1111251"/>
              <a:gd name="T9" fmla="*/ 686584 h 841375"/>
              <a:gd name="T10" fmla="*/ 828676 w 1111251"/>
              <a:gd name="T11" fmla="*/ 774034 h 841375"/>
              <a:gd name="T12" fmla="*/ 858612 w 1111251"/>
              <a:gd name="T13" fmla="*/ 758933 h 841375"/>
              <a:gd name="T14" fmla="*/ 848180 w 1111251"/>
              <a:gd name="T15" fmla="*/ 669906 h 841375"/>
              <a:gd name="T16" fmla="*/ 903778 w 1111251"/>
              <a:gd name="T17" fmla="*/ 623992 h 841375"/>
              <a:gd name="T18" fmla="*/ 908359 w 1111251"/>
              <a:gd name="T19" fmla="*/ 716139 h 841375"/>
              <a:gd name="T20" fmla="*/ 940883 w 1111251"/>
              <a:gd name="T21" fmla="*/ 712023 h 841375"/>
              <a:gd name="T22" fmla="*/ 939509 w 1111251"/>
              <a:gd name="T23" fmla="*/ 619647 h 841375"/>
              <a:gd name="T24" fmla="*/ 121785 w 1111251"/>
              <a:gd name="T25" fmla="*/ 589205 h 841375"/>
              <a:gd name="T26" fmla="*/ 115208 w 1111251"/>
              <a:gd name="T27" fmla="*/ 675548 h 841375"/>
              <a:gd name="T28" fmla="*/ 143329 w 1111251"/>
              <a:gd name="T29" fmla="*/ 683522 h 841375"/>
              <a:gd name="T30" fmla="*/ 152628 w 1111251"/>
              <a:gd name="T31" fmla="*/ 598090 h 841375"/>
              <a:gd name="T32" fmla="*/ 990205 w 1111251"/>
              <a:gd name="T33" fmla="*/ 555387 h 841375"/>
              <a:gd name="T34" fmla="*/ 975168 w 1111251"/>
              <a:gd name="T35" fmla="*/ 640858 h 841375"/>
              <a:gd name="T36" fmla="*/ 1001484 w 1111251"/>
              <a:gd name="T37" fmla="*/ 662900 h 841375"/>
              <a:gd name="T38" fmla="*/ 1019175 w 1111251"/>
              <a:gd name="T39" fmla="*/ 579454 h 841375"/>
              <a:gd name="T40" fmla="*/ 68263 w 1111251"/>
              <a:gd name="T41" fmla="*/ 528637 h 841375"/>
              <a:gd name="T42" fmla="*/ 48785 w 1111251"/>
              <a:gd name="T43" fmla="*/ 609196 h 841375"/>
              <a:gd name="T44" fmla="*/ 86350 w 1111251"/>
              <a:gd name="T45" fmla="*/ 611679 h 841375"/>
              <a:gd name="T46" fmla="*/ 76379 w 1111251"/>
              <a:gd name="T47" fmla="*/ 529766 h 841375"/>
              <a:gd name="T48" fmla="*/ 680993 w 1111251"/>
              <a:gd name="T49" fmla="*/ 404865 h 841375"/>
              <a:gd name="T50" fmla="*/ 685749 w 1111251"/>
              <a:gd name="T51" fmla="*/ 442091 h 841375"/>
              <a:gd name="T52" fmla="*/ 606928 w 1111251"/>
              <a:gd name="T53" fmla="*/ 483176 h 841375"/>
              <a:gd name="T54" fmla="*/ 450870 w 1111251"/>
              <a:gd name="T55" fmla="*/ 243025 h 841375"/>
              <a:gd name="T56" fmla="*/ 481900 w 1111251"/>
              <a:gd name="T57" fmla="*/ 188775 h 841375"/>
              <a:gd name="T58" fmla="*/ 422784 w 1111251"/>
              <a:gd name="T59" fmla="*/ 129759 h 841375"/>
              <a:gd name="T60" fmla="*/ 319954 w 1111251"/>
              <a:gd name="T61" fmla="*/ 193315 h 841375"/>
              <a:gd name="T62" fmla="*/ 325164 w 1111251"/>
              <a:gd name="T63" fmla="*/ 279796 h 841375"/>
              <a:gd name="T64" fmla="*/ 433883 w 1111251"/>
              <a:gd name="T65" fmla="*/ 342671 h 841375"/>
              <a:gd name="T66" fmla="*/ 463554 w 1111251"/>
              <a:gd name="T67" fmla="*/ 456164 h 841375"/>
              <a:gd name="T68" fmla="*/ 309762 w 1111251"/>
              <a:gd name="T69" fmla="*/ 469102 h 841375"/>
              <a:gd name="T70" fmla="*/ 421652 w 1111251"/>
              <a:gd name="T71" fmla="*/ 534701 h 841375"/>
              <a:gd name="T72" fmla="*/ 647471 w 1111251"/>
              <a:gd name="T73" fmla="*/ 542192 h 841375"/>
              <a:gd name="T74" fmla="*/ 790165 w 1111251"/>
              <a:gd name="T75" fmla="*/ 485445 h 841375"/>
              <a:gd name="T76" fmla="*/ 820742 w 1111251"/>
              <a:gd name="T77" fmla="*/ 394197 h 841375"/>
              <a:gd name="T78" fmla="*/ 746904 w 1111251"/>
              <a:gd name="T79" fmla="*/ 325874 h 841375"/>
              <a:gd name="T80" fmla="*/ 615082 w 1111251"/>
              <a:gd name="T81" fmla="*/ 184462 h 841375"/>
              <a:gd name="T82" fmla="*/ 797413 w 1111251"/>
              <a:gd name="T83" fmla="*/ 205118 h 841375"/>
              <a:gd name="T84" fmla="*/ 721989 w 1111251"/>
              <a:gd name="T85" fmla="*/ 140881 h 841375"/>
              <a:gd name="T86" fmla="*/ 517234 w 1111251"/>
              <a:gd name="T87" fmla="*/ 87312 h 841375"/>
              <a:gd name="T88" fmla="*/ 759268 w 1111251"/>
              <a:gd name="T89" fmla="*/ 24000 h 841375"/>
              <a:gd name="T90" fmla="*/ 938999 w 1111251"/>
              <a:gd name="T91" fmla="*/ 95320 h 841375"/>
              <a:gd name="T92" fmla="*/ 1062068 w 1111251"/>
              <a:gd name="T93" fmla="*/ 202866 h 841375"/>
              <a:gd name="T94" fmla="*/ 1110819 w 1111251"/>
              <a:gd name="T95" fmla="*/ 331787 h 841375"/>
              <a:gd name="T96" fmla="*/ 1077480 w 1111251"/>
              <a:gd name="T97" fmla="*/ 614820 h 841375"/>
              <a:gd name="T98" fmla="*/ 966649 w 1111251"/>
              <a:gd name="T99" fmla="*/ 728097 h 841375"/>
              <a:gd name="T100" fmla="*/ 796438 w 1111251"/>
              <a:gd name="T101" fmla="*/ 807324 h 841375"/>
              <a:gd name="T102" fmla="*/ 584296 w 1111251"/>
              <a:gd name="T103" fmla="*/ 840921 h 841375"/>
              <a:gd name="T104" fmla="*/ 364449 w 1111251"/>
              <a:gd name="T105" fmla="*/ 820490 h 841375"/>
              <a:gd name="T106" fmla="*/ 181998 w 1111251"/>
              <a:gd name="T107" fmla="*/ 751706 h 841375"/>
              <a:gd name="T108" fmla="*/ 54849 w 1111251"/>
              <a:gd name="T109" fmla="*/ 645920 h 841375"/>
              <a:gd name="T110" fmla="*/ 680 w 1111251"/>
              <a:gd name="T111" fmla="*/ 514027 h 841375"/>
              <a:gd name="T112" fmla="*/ 21078 w 1111251"/>
              <a:gd name="T113" fmla="*/ 250187 h 841375"/>
              <a:gd name="T114" fmla="*/ 118310 w 1111251"/>
              <a:gd name="T115" fmla="*/ 131772 h 841375"/>
              <a:gd name="T116" fmla="*/ 279003 w 1111251"/>
              <a:gd name="T117" fmla="*/ 45735 h 841375"/>
              <a:gd name="T118" fmla="*/ 484798 w 1111251"/>
              <a:gd name="T119" fmla="*/ 2943 h 841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1251" h="841375">
                <a:moveTo>
                  <a:pt x="749175" y="688975"/>
                </a:moveTo>
                <a:lnTo>
                  <a:pt x="746896" y="689433"/>
                </a:lnTo>
                <a:lnTo>
                  <a:pt x="744845" y="690347"/>
                </a:lnTo>
                <a:lnTo>
                  <a:pt x="742566" y="691262"/>
                </a:lnTo>
                <a:lnTo>
                  <a:pt x="740515" y="692405"/>
                </a:lnTo>
                <a:lnTo>
                  <a:pt x="738919" y="693777"/>
                </a:lnTo>
                <a:lnTo>
                  <a:pt x="737096" y="695378"/>
                </a:lnTo>
                <a:lnTo>
                  <a:pt x="735273" y="697435"/>
                </a:lnTo>
                <a:lnTo>
                  <a:pt x="733905" y="699493"/>
                </a:lnTo>
                <a:lnTo>
                  <a:pt x="732538" y="701551"/>
                </a:lnTo>
                <a:lnTo>
                  <a:pt x="731398" y="704066"/>
                </a:lnTo>
                <a:lnTo>
                  <a:pt x="730487" y="706581"/>
                </a:lnTo>
                <a:lnTo>
                  <a:pt x="729803" y="709097"/>
                </a:lnTo>
                <a:lnTo>
                  <a:pt x="729119" y="711840"/>
                </a:lnTo>
                <a:lnTo>
                  <a:pt x="728663" y="714584"/>
                </a:lnTo>
                <a:lnTo>
                  <a:pt x="728663" y="717785"/>
                </a:lnTo>
                <a:lnTo>
                  <a:pt x="728663" y="771519"/>
                </a:lnTo>
                <a:lnTo>
                  <a:pt x="728663" y="774491"/>
                </a:lnTo>
                <a:lnTo>
                  <a:pt x="729119" y="777235"/>
                </a:lnTo>
                <a:lnTo>
                  <a:pt x="729803" y="779979"/>
                </a:lnTo>
                <a:lnTo>
                  <a:pt x="730487" y="782723"/>
                </a:lnTo>
                <a:lnTo>
                  <a:pt x="731398" y="785238"/>
                </a:lnTo>
                <a:lnTo>
                  <a:pt x="732538" y="787524"/>
                </a:lnTo>
                <a:lnTo>
                  <a:pt x="733905" y="789811"/>
                </a:lnTo>
                <a:lnTo>
                  <a:pt x="735273" y="791869"/>
                </a:lnTo>
                <a:lnTo>
                  <a:pt x="737096" y="793469"/>
                </a:lnTo>
                <a:lnTo>
                  <a:pt x="738919" y="795299"/>
                </a:lnTo>
                <a:lnTo>
                  <a:pt x="740515" y="796670"/>
                </a:lnTo>
                <a:lnTo>
                  <a:pt x="742566" y="797814"/>
                </a:lnTo>
                <a:lnTo>
                  <a:pt x="744845" y="798957"/>
                </a:lnTo>
                <a:lnTo>
                  <a:pt x="746896" y="799643"/>
                </a:lnTo>
                <a:lnTo>
                  <a:pt x="749175" y="799872"/>
                </a:lnTo>
                <a:lnTo>
                  <a:pt x="751454" y="800100"/>
                </a:lnTo>
                <a:lnTo>
                  <a:pt x="753961" y="799872"/>
                </a:lnTo>
                <a:lnTo>
                  <a:pt x="756240" y="799643"/>
                </a:lnTo>
                <a:lnTo>
                  <a:pt x="758292" y="798957"/>
                </a:lnTo>
                <a:lnTo>
                  <a:pt x="760571" y="797814"/>
                </a:lnTo>
                <a:lnTo>
                  <a:pt x="762622" y="796670"/>
                </a:lnTo>
                <a:lnTo>
                  <a:pt x="764445" y="795299"/>
                </a:lnTo>
                <a:lnTo>
                  <a:pt x="766269" y="793469"/>
                </a:lnTo>
                <a:lnTo>
                  <a:pt x="768092" y="791869"/>
                </a:lnTo>
                <a:lnTo>
                  <a:pt x="769231" y="789811"/>
                </a:lnTo>
                <a:lnTo>
                  <a:pt x="770827" y="787524"/>
                </a:lnTo>
                <a:lnTo>
                  <a:pt x="771738" y="785238"/>
                </a:lnTo>
                <a:lnTo>
                  <a:pt x="772878" y="782723"/>
                </a:lnTo>
                <a:lnTo>
                  <a:pt x="773562" y="779979"/>
                </a:lnTo>
                <a:lnTo>
                  <a:pt x="774018" y="777235"/>
                </a:lnTo>
                <a:lnTo>
                  <a:pt x="774701" y="774491"/>
                </a:lnTo>
                <a:lnTo>
                  <a:pt x="774701" y="771519"/>
                </a:lnTo>
                <a:lnTo>
                  <a:pt x="774701" y="717785"/>
                </a:lnTo>
                <a:lnTo>
                  <a:pt x="774701" y="714584"/>
                </a:lnTo>
                <a:lnTo>
                  <a:pt x="774018" y="711840"/>
                </a:lnTo>
                <a:lnTo>
                  <a:pt x="773562" y="709097"/>
                </a:lnTo>
                <a:lnTo>
                  <a:pt x="772878" y="706581"/>
                </a:lnTo>
                <a:lnTo>
                  <a:pt x="771738" y="704066"/>
                </a:lnTo>
                <a:lnTo>
                  <a:pt x="770827" y="701551"/>
                </a:lnTo>
                <a:lnTo>
                  <a:pt x="769231" y="699493"/>
                </a:lnTo>
                <a:lnTo>
                  <a:pt x="768092" y="697435"/>
                </a:lnTo>
                <a:lnTo>
                  <a:pt x="766269" y="695378"/>
                </a:lnTo>
                <a:lnTo>
                  <a:pt x="764445" y="693777"/>
                </a:lnTo>
                <a:lnTo>
                  <a:pt x="762622" y="692405"/>
                </a:lnTo>
                <a:lnTo>
                  <a:pt x="760571" y="691262"/>
                </a:lnTo>
                <a:lnTo>
                  <a:pt x="758292" y="690347"/>
                </a:lnTo>
                <a:lnTo>
                  <a:pt x="756240" y="689433"/>
                </a:lnTo>
                <a:lnTo>
                  <a:pt x="753961" y="688975"/>
                </a:lnTo>
                <a:lnTo>
                  <a:pt x="751454" y="688975"/>
                </a:lnTo>
                <a:lnTo>
                  <a:pt x="749175" y="688975"/>
                </a:lnTo>
                <a:close/>
                <a:moveTo>
                  <a:pt x="835026" y="666750"/>
                </a:moveTo>
                <a:lnTo>
                  <a:pt x="832758" y="667201"/>
                </a:lnTo>
                <a:lnTo>
                  <a:pt x="830490" y="667877"/>
                </a:lnTo>
                <a:lnTo>
                  <a:pt x="828676" y="668779"/>
                </a:lnTo>
                <a:lnTo>
                  <a:pt x="826635" y="669906"/>
                </a:lnTo>
                <a:lnTo>
                  <a:pt x="824594" y="671483"/>
                </a:lnTo>
                <a:lnTo>
                  <a:pt x="822779" y="673061"/>
                </a:lnTo>
                <a:lnTo>
                  <a:pt x="821192" y="674864"/>
                </a:lnTo>
                <a:lnTo>
                  <a:pt x="819831" y="676893"/>
                </a:lnTo>
                <a:lnTo>
                  <a:pt x="818470" y="678921"/>
                </a:lnTo>
                <a:lnTo>
                  <a:pt x="817110" y="681400"/>
                </a:lnTo>
                <a:lnTo>
                  <a:pt x="816203" y="684105"/>
                </a:lnTo>
                <a:lnTo>
                  <a:pt x="815522" y="686584"/>
                </a:lnTo>
                <a:lnTo>
                  <a:pt x="814842" y="689289"/>
                </a:lnTo>
                <a:lnTo>
                  <a:pt x="814615" y="691994"/>
                </a:lnTo>
                <a:lnTo>
                  <a:pt x="814388" y="695149"/>
                </a:lnTo>
                <a:lnTo>
                  <a:pt x="814388" y="747890"/>
                </a:lnTo>
                <a:lnTo>
                  <a:pt x="814615" y="750820"/>
                </a:lnTo>
                <a:lnTo>
                  <a:pt x="814842" y="753750"/>
                </a:lnTo>
                <a:lnTo>
                  <a:pt x="815522" y="756454"/>
                </a:lnTo>
                <a:lnTo>
                  <a:pt x="816203" y="758933"/>
                </a:lnTo>
                <a:lnTo>
                  <a:pt x="817110" y="761413"/>
                </a:lnTo>
                <a:lnTo>
                  <a:pt x="818470" y="763667"/>
                </a:lnTo>
                <a:lnTo>
                  <a:pt x="819831" y="765920"/>
                </a:lnTo>
                <a:lnTo>
                  <a:pt x="821192" y="767949"/>
                </a:lnTo>
                <a:lnTo>
                  <a:pt x="822779" y="769752"/>
                </a:lnTo>
                <a:lnTo>
                  <a:pt x="824594" y="771555"/>
                </a:lnTo>
                <a:lnTo>
                  <a:pt x="826635" y="772907"/>
                </a:lnTo>
                <a:lnTo>
                  <a:pt x="828676" y="774034"/>
                </a:lnTo>
                <a:lnTo>
                  <a:pt x="830490" y="775161"/>
                </a:lnTo>
                <a:lnTo>
                  <a:pt x="832758" y="775837"/>
                </a:lnTo>
                <a:lnTo>
                  <a:pt x="835026" y="776063"/>
                </a:lnTo>
                <a:lnTo>
                  <a:pt x="837294" y="776288"/>
                </a:lnTo>
                <a:lnTo>
                  <a:pt x="839562" y="776063"/>
                </a:lnTo>
                <a:lnTo>
                  <a:pt x="841830" y="775837"/>
                </a:lnTo>
                <a:lnTo>
                  <a:pt x="844098" y="775161"/>
                </a:lnTo>
                <a:lnTo>
                  <a:pt x="846139" y="774034"/>
                </a:lnTo>
                <a:lnTo>
                  <a:pt x="848180" y="772907"/>
                </a:lnTo>
                <a:lnTo>
                  <a:pt x="850221" y="771555"/>
                </a:lnTo>
                <a:lnTo>
                  <a:pt x="852035" y="769752"/>
                </a:lnTo>
                <a:lnTo>
                  <a:pt x="853623" y="767949"/>
                </a:lnTo>
                <a:lnTo>
                  <a:pt x="854983" y="765920"/>
                </a:lnTo>
                <a:lnTo>
                  <a:pt x="856344" y="763667"/>
                </a:lnTo>
                <a:lnTo>
                  <a:pt x="857478" y="761413"/>
                </a:lnTo>
                <a:lnTo>
                  <a:pt x="858612" y="758933"/>
                </a:lnTo>
                <a:lnTo>
                  <a:pt x="859292" y="756454"/>
                </a:lnTo>
                <a:lnTo>
                  <a:pt x="859746" y="753750"/>
                </a:lnTo>
                <a:lnTo>
                  <a:pt x="860199" y="750820"/>
                </a:lnTo>
                <a:lnTo>
                  <a:pt x="860426" y="747890"/>
                </a:lnTo>
                <a:lnTo>
                  <a:pt x="860426" y="695149"/>
                </a:lnTo>
                <a:lnTo>
                  <a:pt x="860199" y="691994"/>
                </a:lnTo>
                <a:lnTo>
                  <a:pt x="859746" y="689289"/>
                </a:lnTo>
                <a:lnTo>
                  <a:pt x="859292" y="686584"/>
                </a:lnTo>
                <a:lnTo>
                  <a:pt x="858612" y="684105"/>
                </a:lnTo>
                <a:lnTo>
                  <a:pt x="857478" y="681400"/>
                </a:lnTo>
                <a:lnTo>
                  <a:pt x="856344" y="678921"/>
                </a:lnTo>
                <a:lnTo>
                  <a:pt x="854983" y="676893"/>
                </a:lnTo>
                <a:lnTo>
                  <a:pt x="853623" y="674864"/>
                </a:lnTo>
                <a:lnTo>
                  <a:pt x="852035" y="673061"/>
                </a:lnTo>
                <a:lnTo>
                  <a:pt x="850221" y="671483"/>
                </a:lnTo>
                <a:lnTo>
                  <a:pt x="848180" y="669906"/>
                </a:lnTo>
                <a:lnTo>
                  <a:pt x="846139" y="668779"/>
                </a:lnTo>
                <a:lnTo>
                  <a:pt x="844098" y="667877"/>
                </a:lnTo>
                <a:lnTo>
                  <a:pt x="841830" y="667201"/>
                </a:lnTo>
                <a:lnTo>
                  <a:pt x="839562" y="666750"/>
                </a:lnTo>
                <a:lnTo>
                  <a:pt x="837294" y="666750"/>
                </a:lnTo>
                <a:lnTo>
                  <a:pt x="835026" y="666750"/>
                </a:lnTo>
                <a:close/>
                <a:moveTo>
                  <a:pt x="920727" y="611187"/>
                </a:moveTo>
                <a:lnTo>
                  <a:pt x="918437" y="611645"/>
                </a:lnTo>
                <a:lnTo>
                  <a:pt x="916146" y="612559"/>
                </a:lnTo>
                <a:lnTo>
                  <a:pt x="914085" y="613474"/>
                </a:lnTo>
                <a:lnTo>
                  <a:pt x="912024" y="614617"/>
                </a:lnTo>
                <a:lnTo>
                  <a:pt x="910191" y="615989"/>
                </a:lnTo>
                <a:lnTo>
                  <a:pt x="908359" y="617818"/>
                </a:lnTo>
                <a:lnTo>
                  <a:pt x="906756" y="619647"/>
                </a:lnTo>
                <a:lnTo>
                  <a:pt x="905381" y="621705"/>
                </a:lnTo>
                <a:lnTo>
                  <a:pt x="903778" y="623992"/>
                </a:lnTo>
                <a:lnTo>
                  <a:pt x="902862" y="626278"/>
                </a:lnTo>
                <a:lnTo>
                  <a:pt x="901946" y="628793"/>
                </a:lnTo>
                <a:lnTo>
                  <a:pt x="901029" y="631309"/>
                </a:lnTo>
                <a:lnTo>
                  <a:pt x="900571" y="634052"/>
                </a:lnTo>
                <a:lnTo>
                  <a:pt x="900113" y="636796"/>
                </a:lnTo>
                <a:lnTo>
                  <a:pt x="900113" y="639997"/>
                </a:lnTo>
                <a:lnTo>
                  <a:pt x="900113" y="693731"/>
                </a:lnTo>
                <a:lnTo>
                  <a:pt x="900113" y="696703"/>
                </a:lnTo>
                <a:lnTo>
                  <a:pt x="900571" y="699447"/>
                </a:lnTo>
                <a:lnTo>
                  <a:pt x="901029" y="702191"/>
                </a:lnTo>
                <a:lnTo>
                  <a:pt x="901946" y="704935"/>
                </a:lnTo>
                <a:lnTo>
                  <a:pt x="902862" y="707450"/>
                </a:lnTo>
                <a:lnTo>
                  <a:pt x="903778" y="709736"/>
                </a:lnTo>
                <a:lnTo>
                  <a:pt x="905381" y="712023"/>
                </a:lnTo>
                <a:lnTo>
                  <a:pt x="906756" y="714081"/>
                </a:lnTo>
                <a:lnTo>
                  <a:pt x="908359" y="716139"/>
                </a:lnTo>
                <a:lnTo>
                  <a:pt x="910191" y="717511"/>
                </a:lnTo>
                <a:lnTo>
                  <a:pt x="912024" y="719111"/>
                </a:lnTo>
                <a:lnTo>
                  <a:pt x="914085" y="720026"/>
                </a:lnTo>
                <a:lnTo>
                  <a:pt x="916146" y="721169"/>
                </a:lnTo>
                <a:lnTo>
                  <a:pt x="918437" y="721855"/>
                </a:lnTo>
                <a:lnTo>
                  <a:pt x="920727" y="722312"/>
                </a:lnTo>
                <a:lnTo>
                  <a:pt x="923018" y="722312"/>
                </a:lnTo>
                <a:lnTo>
                  <a:pt x="925537" y="722312"/>
                </a:lnTo>
                <a:lnTo>
                  <a:pt x="927828" y="721855"/>
                </a:lnTo>
                <a:lnTo>
                  <a:pt x="929889" y="721169"/>
                </a:lnTo>
                <a:lnTo>
                  <a:pt x="932180" y="720026"/>
                </a:lnTo>
                <a:lnTo>
                  <a:pt x="934241" y="719111"/>
                </a:lnTo>
                <a:lnTo>
                  <a:pt x="936073" y="717511"/>
                </a:lnTo>
                <a:lnTo>
                  <a:pt x="937677" y="716139"/>
                </a:lnTo>
                <a:lnTo>
                  <a:pt x="939509" y="714081"/>
                </a:lnTo>
                <a:lnTo>
                  <a:pt x="940883" y="712023"/>
                </a:lnTo>
                <a:lnTo>
                  <a:pt x="942257" y="709736"/>
                </a:lnTo>
                <a:lnTo>
                  <a:pt x="943403" y="707450"/>
                </a:lnTo>
                <a:lnTo>
                  <a:pt x="944319" y="704935"/>
                </a:lnTo>
                <a:lnTo>
                  <a:pt x="945235" y="702191"/>
                </a:lnTo>
                <a:lnTo>
                  <a:pt x="945693" y="699447"/>
                </a:lnTo>
                <a:lnTo>
                  <a:pt x="946151" y="696703"/>
                </a:lnTo>
                <a:lnTo>
                  <a:pt x="946151" y="693731"/>
                </a:lnTo>
                <a:lnTo>
                  <a:pt x="946151" y="639997"/>
                </a:lnTo>
                <a:lnTo>
                  <a:pt x="946151" y="636796"/>
                </a:lnTo>
                <a:lnTo>
                  <a:pt x="945693" y="634052"/>
                </a:lnTo>
                <a:lnTo>
                  <a:pt x="945235" y="631309"/>
                </a:lnTo>
                <a:lnTo>
                  <a:pt x="944319" y="628793"/>
                </a:lnTo>
                <a:lnTo>
                  <a:pt x="943403" y="626278"/>
                </a:lnTo>
                <a:lnTo>
                  <a:pt x="942257" y="623992"/>
                </a:lnTo>
                <a:lnTo>
                  <a:pt x="940883" y="621705"/>
                </a:lnTo>
                <a:lnTo>
                  <a:pt x="939509" y="619647"/>
                </a:lnTo>
                <a:lnTo>
                  <a:pt x="937677" y="617818"/>
                </a:lnTo>
                <a:lnTo>
                  <a:pt x="936073" y="615989"/>
                </a:lnTo>
                <a:lnTo>
                  <a:pt x="934241" y="614617"/>
                </a:lnTo>
                <a:lnTo>
                  <a:pt x="932180" y="613474"/>
                </a:lnTo>
                <a:lnTo>
                  <a:pt x="929889" y="612559"/>
                </a:lnTo>
                <a:lnTo>
                  <a:pt x="927828" y="611645"/>
                </a:lnTo>
                <a:lnTo>
                  <a:pt x="925537" y="611187"/>
                </a:lnTo>
                <a:lnTo>
                  <a:pt x="923018" y="611187"/>
                </a:lnTo>
                <a:lnTo>
                  <a:pt x="920727" y="611187"/>
                </a:lnTo>
                <a:close/>
                <a:moveTo>
                  <a:pt x="133351" y="585787"/>
                </a:moveTo>
                <a:lnTo>
                  <a:pt x="131310" y="586015"/>
                </a:lnTo>
                <a:lnTo>
                  <a:pt x="129269" y="586243"/>
                </a:lnTo>
                <a:lnTo>
                  <a:pt x="127228" y="586699"/>
                </a:lnTo>
                <a:lnTo>
                  <a:pt x="125413" y="587382"/>
                </a:lnTo>
                <a:lnTo>
                  <a:pt x="123599" y="588293"/>
                </a:lnTo>
                <a:lnTo>
                  <a:pt x="121785" y="589205"/>
                </a:lnTo>
                <a:lnTo>
                  <a:pt x="120197" y="590571"/>
                </a:lnTo>
                <a:lnTo>
                  <a:pt x="118836" y="591711"/>
                </a:lnTo>
                <a:lnTo>
                  <a:pt x="117476" y="593077"/>
                </a:lnTo>
                <a:lnTo>
                  <a:pt x="116115" y="594672"/>
                </a:lnTo>
                <a:lnTo>
                  <a:pt x="115208" y="596267"/>
                </a:lnTo>
                <a:lnTo>
                  <a:pt x="114528" y="598090"/>
                </a:lnTo>
                <a:lnTo>
                  <a:pt x="113620" y="599912"/>
                </a:lnTo>
                <a:lnTo>
                  <a:pt x="113167" y="601962"/>
                </a:lnTo>
                <a:lnTo>
                  <a:pt x="112940" y="603785"/>
                </a:lnTo>
                <a:lnTo>
                  <a:pt x="112713" y="605835"/>
                </a:lnTo>
                <a:lnTo>
                  <a:pt x="112713" y="665752"/>
                </a:lnTo>
                <a:lnTo>
                  <a:pt x="112940" y="667802"/>
                </a:lnTo>
                <a:lnTo>
                  <a:pt x="113167" y="669853"/>
                </a:lnTo>
                <a:lnTo>
                  <a:pt x="113620" y="671903"/>
                </a:lnTo>
                <a:lnTo>
                  <a:pt x="114528" y="673726"/>
                </a:lnTo>
                <a:lnTo>
                  <a:pt x="115208" y="675548"/>
                </a:lnTo>
                <a:lnTo>
                  <a:pt x="116115" y="677143"/>
                </a:lnTo>
                <a:lnTo>
                  <a:pt x="117476" y="678738"/>
                </a:lnTo>
                <a:lnTo>
                  <a:pt x="118836" y="680105"/>
                </a:lnTo>
                <a:lnTo>
                  <a:pt x="120197" y="681244"/>
                </a:lnTo>
                <a:lnTo>
                  <a:pt x="121785" y="682611"/>
                </a:lnTo>
                <a:lnTo>
                  <a:pt x="123599" y="683522"/>
                </a:lnTo>
                <a:lnTo>
                  <a:pt x="125413" y="684433"/>
                </a:lnTo>
                <a:lnTo>
                  <a:pt x="127228" y="685117"/>
                </a:lnTo>
                <a:lnTo>
                  <a:pt x="129269" y="685572"/>
                </a:lnTo>
                <a:lnTo>
                  <a:pt x="131310" y="685800"/>
                </a:lnTo>
                <a:lnTo>
                  <a:pt x="133351" y="685800"/>
                </a:lnTo>
                <a:lnTo>
                  <a:pt x="135619" y="685800"/>
                </a:lnTo>
                <a:lnTo>
                  <a:pt x="137660" y="685572"/>
                </a:lnTo>
                <a:lnTo>
                  <a:pt x="139701" y="685117"/>
                </a:lnTo>
                <a:lnTo>
                  <a:pt x="141515" y="684433"/>
                </a:lnTo>
                <a:lnTo>
                  <a:pt x="143329" y="683522"/>
                </a:lnTo>
                <a:lnTo>
                  <a:pt x="144917" y="682611"/>
                </a:lnTo>
                <a:lnTo>
                  <a:pt x="146504" y="681244"/>
                </a:lnTo>
                <a:lnTo>
                  <a:pt x="148092" y="680105"/>
                </a:lnTo>
                <a:lnTo>
                  <a:pt x="149226" y="678738"/>
                </a:lnTo>
                <a:lnTo>
                  <a:pt x="150586" y="677143"/>
                </a:lnTo>
                <a:lnTo>
                  <a:pt x="151494" y="675548"/>
                </a:lnTo>
                <a:lnTo>
                  <a:pt x="152628" y="673726"/>
                </a:lnTo>
                <a:lnTo>
                  <a:pt x="153081" y="671903"/>
                </a:lnTo>
                <a:lnTo>
                  <a:pt x="153535" y="669853"/>
                </a:lnTo>
                <a:lnTo>
                  <a:pt x="153988" y="667802"/>
                </a:lnTo>
                <a:lnTo>
                  <a:pt x="153988" y="665752"/>
                </a:lnTo>
                <a:lnTo>
                  <a:pt x="153988" y="605835"/>
                </a:lnTo>
                <a:lnTo>
                  <a:pt x="153988" y="603785"/>
                </a:lnTo>
                <a:lnTo>
                  <a:pt x="153535" y="601962"/>
                </a:lnTo>
                <a:lnTo>
                  <a:pt x="153081" y="599912"/>
                </a:lnTo>
                <a:lnTo>
                  <a:pt x="152628" y="598090"/>
                </a:lnTo>
                <a:lnTo>
                  <a:pt x="151494" y="596267"/>
                </a:lnTo>
                <a:lnTo>
                  <a:pt x="150586" y="594672"/>
                </a:lnTo>
                <a:lnTo>
                  <a:pt x="149226" y="593077"/>
                </a:lnTo>
                <a:lnTo>
                  <a:pt x="148092" y="591711"/>
                </a:lnTo>
                <a:lnTo>
                  <a:pt x="146504" y="590571"/>
                </a:lnTo>
                <a:lnTo>
                  <a:pt x="144917" y="589205"/>
                </a:lnTo>
                <a:lnTo>
                  <a:pt x="143329" y="588293"/>
                </a:lnTo>
                <a:lnTo>
                  <a:pt x="141515" y="587382"/>
                </a:lnTo>
                <a:lnTo>
                  <a:pt x="139701" y="586699"/>
                </a:lnTo>
                <a:lnTo>
                  <a:pt x="137660" y="586243"/>
                </a:lnTo>
                <a:lnTo>
                  <a:pt x="135619" y="586015"/>
                </a:lnTo>
                <a:lnTo>
                  <a:pt x="133351" y="585787"/>
                </a:lnTo>
                <a:close/>
                <a:moveTo>
                  <a:pt x="996840" y="554037"/>
                </a:moveTo>
                <a:lnTo>
                  <a:pt x="994628" y="554262"/>
                </a:lnTo>
                <a:lnTo>
                  <a:pt x="992417" y="554712"/>
                </a:lnTo>
                <a:lnTo>
                  <a:pt x="990205" y="555387"/>
                </a:lnTo>
                <a:lnTo>
                  <a:pt x="988215" y="556286"/>
                </a:lnTo>
                <a:lnTo>
                  <a:pt x="986225" y="557636"/>
                </a:lnTo>
                <a:lnTo>
                  <a:pt x="984456" y="558761"/>
                </a:lnTo>
                <a:lnTo>
                  <a:pt x="982686" y="560560"/>
                </a:lnTo>
                <a:lnTo>
                  <a:pt x="981138" y="562359"/>
                </a:lnTo>
                <a:lnTo>
                  <a:pt x="979590" y="564384"/>
                </a:lnTo>
                <a:lnTo>
                  <a:pt x="978264" y="566633"/>
                </a:lnTo>
                <a:lnTo>
                  <a:pt x="977379" y="568882"/>
                </a:lnTo>
                <a:lnTo>
                  <a:pt x="976273" y="571356"/>
                </a:lnTo>
                <a:lnTo>
                  <a:pt x="975610" y="573831"/>
                </a:lnTo>
                <a:lnTo>
                  <a:pt x="975168" y="576530"/>
                </a:lnTo>
                <a:lnTo>
                  <a:pt x="974725" y="579454"/>
                </a:lnTo>
                <a:lnTo>
                  <a:pt x="974725" y="582378"/>
                </a:lnTo>
                <a:lnTo>
                  <a:pt x="974725" y="635235"/>
                </a:lnTo>
                <a:lnTo>
                  <a:pt x="974725" y="638159"/>
                </a:lnTo>
                <a:lnTo>
                  <a:pt x="975168" y="640858"/>
                </a:lnTo>
                <a:lnTo>
                  <a:pt x="975610" y="643782"/>
                </a:lnTo>
                <a:lnTo>
                  <a:pt x="976273" y="646256"/>
                </a:lnTo>
                <a:lnTo>
                  <a:pt x="977379" y="648730"/>
                </a:lnTo>
                <a:lnTo>
                  <a:pt x="978264" y="651204"/>
                </a:lnTo>
                <a:lnTo>
                  <a:pt x="979590" y="653229"/>
                </a:lnTo>
                <a:lnTo>
                  <a:pt x="981138" y="655253"/>
                </a:lnTo>
                <a:lnTo>
                  <a:pt x="982686" y="657277"/>
                </a:lnTo>
                <a:lnTo>
                  <a:pt x="984456" y="658627"/>
                </a:lnTo>
                <a:lnTo>
                  <a:pt x="986225" y="660201"/>
                </a:lnTo>
                <a:lnTo>
                  <a:pt x="988215" y="661551"/>
                </a:lnTo>
                <a:lnTo>
                  <a:pt x="990205" y="662226"/>
                </a:lnTo>
                <a:lnTo>
                  <a:pt x="992417" y="662900"/>
                </a:lnTo>
                <a:lnTo>
                  <a:pt x="994628" y="663575"/>
                </a:lnTo>
                <a:lnTo>
                  <a:pt x="996840" y="663575"/>
                </a:lnTo>
                <a:lnTo>
                  <a:pt x="999272" y="663575"/>
                </a:lnTo>
                <a:lnTo>
                  <a:pt x="1001484" y="662900"/>
                </a:lnTo>
                <a:lnTo>
                  <a:pt x="1003474" y="662226"/>
                </a:lnTo>
                <a:lnTo>
                  <a:pt x="1005685" y="661551"/>
                </a:lnTo>
                <a:lnTo>
                  <a:pt x="1007676" y="660201"/>
                </a:lnTo>
                <a:lnTo>
                  <a:pt x="1009445" y="658627"/>
                </a:lnTo>
                <a:lnTo>
                  <a:pt x="1010993" y="657277"/>
                </a:lnTo>
                <a:lnTo>
                  <a:pt x="1012541" y="655253"/>
                </a:lnTo>
                <a:lnTo>
                  <a:pt x="1014089" y="653229"/>
                </a:lnTo>
                <a:lnTo>
                  <a:pt x="1015416" y="651204"/>
                </a:lnTo>
                <a:lnTo>
                  <a:pt x="1016522" y="648730"/>
                </a:lnTo>
                <a:lnTo>
                  <a:pt x="1017406" y="646256"/>
                </a:lnTo>
                <a:lnTo>
                  <a:pt x="1018291" y="643782"/>
                </a:lnTo>
                <a:lnTo>
                  <a:pt x="1018733" y="640858"/>
                </a:lnTo>
                <a:lnTo>
                  <a:pt x="1019175" y="638159"/>
                </a:lnTo>
                <a:lnTo>
                  <a:pt x="1019175" y="635235"/>
                </a:lnTo>
                <a:lnTo>
                  <a:pt x="1019175" y="582378"/>
                </a:lnTo>
                <a:lnTo>
                  <a:pt x="1019175" y="579454"/>
                </a:lnTo>
                <a:lnTo>
                  <a:pt x="1018733" y="576530"/>
                </a:lnTo>
                <a:lnTo>
                  <a:pt x="1018291" y="573831"/>
                </a:lnTo>
                <a:lnTo>
                  <a:pt x="1017406" y="571356"/>
                </a:lnTo>
                <a:lnTo>
                  <a:pt x="1016522" y="568882"/>
                </a:lnTo>
                <a:lnTo>
                  <a:pt x="1015416" y="566633"/>
                </a:lnTo>
                <a:lnTo>
                  <a:pt x="1014089" y="564384"/>
                </a:lnTo>
                <a:lnTo>
                  <a:pt x="1012541" y="562359"/>
                </a:lnTo>
                <a:lnTo>
                  <a:pt x="1010993" y="560560"/>
                </a:lnTo>
                <a:lnTo>
                  <a:pt x="1009445" y="558761"/>
                </a:lnTo>
                <a:lnTo>
                  <a:pt x="1007676" y="557636"/>
                </a:lnTo>
                <a:lnTo>
                  <a:pt x="1005685" y="556286"/>
                </a:lnTo>
                <a:lnTo>
                  <a:pt x="1003474" y="555387"/>
                </a:lnTo>
                <a:lnTo>
                  <a:pt x="1001484" y="554712"/>
                </a:lnTo>
                <a:lnTo>
                  <a:pt x="999272" y="554262"/>
                </a:lnTo>
                <a:lnTo>
                  <a:pt x="996840" y="554037"/>
                </a:lnTo>
                <a:close/>
                <a:moveTo>
                  <a:pt x="68263" y="528637"/>
                </a:moveTo>
                <a:lnTo>
                  <a:pt x="64089" y="528863"/>
                </a:lnTo>
                <a:lnTo>
                  <a:pt x="60379" y="529766"/>
                </a:lnTo>
                <a:lnTo>
                  <a:pt x="56901" y="531119"/>
                </a:lnTo>
                <a:lnTo>
                  <a:pt x="53886" y="532925"/>
                </a:lnTo>
                <a:lnTo>
                  <a:pt x="52495" y="533827"/>
                </a:lnTo>
                <a:lnTo>
                  <a:pt x="51335" y="534956"/>
                </a:lnTo>
                <a:lnTo>
                  <a:pt x="50176" y="535858"/>
                </a:lnTo>
                <a:lnTo>
                  <a:pt x="49480" y="537212"/>
                </a:lnTo>
                <a:lnTo>
                  <a:pt x="48785" y="538340"/>
                </a:lnTo>
                <a:lnTo>
                  <a:pt x="48089" y="539920"/>
                </a:lnTo>
                <a:lnTo>
                  <a:pt x="47857" y="541274"/>
                </a:lnTo>
                <a:lnTo>
                  <a:pt x="47625" y="542628"/>
                </a:lnTo>
                <a:lnTo>
                  <a:pt x="47625" y="604909"/>
                </a:lnTo>
                <a:lnTo>
                  <a:pt x="47857" y="606489"/>
                </a:lnTo>
                <a:lnTo>
                  <a:pt x="48089" y="607617"/>
                </a:lnTo>
                <a:lnTo>
                  <a:pt x="48785" y="609196"/>
                </a:lnTo>
                <a:lnTo>
                  <a:pt x="49480" y="610550"/>
                </a:lnTo>
                <a:lnTo>
                  <a:pt x="50176" y="611679"/>
                </a:lnTo>
                <a:lnTo>
                  <a:pt x="51335" y="612807"/>
                </a:lnTo>
                <a:lnTo>
                  <a:pt x="52495" y="613935"/>
                </a:lnTo>
                <a:lnTo>
                  <a:pt x="53886" y="615063"/>
                </a:lnTo>
                <a:lnTo>
                  <a:pt x="56901" y="616417"/>
                </a:lnTo>
                <a:lnTo>
                  <a:pt x="60379" y="617997"/>
                </a:lnTo>
                <a:lnTo>
                  <a:pt x="64089" y="618674"/>
                </a:lnTo>
                <a:lnTo>
                  <a:pt x="68263" y="619125"/>
                </a:lnTo>
                <a:lnTo>
                  <a:pt x="72437" y="618674"/>
                </a:lnTo>
                <a:lnTo>
                  <a:pt x="76379" y="617997"/>
                </a:lnTo>
                <a:lnTo>
                  <a:pt x="79857" y="616417"/>
                </a:lnTo>
                <a:lnTo>
                  <a:pt x="83103" y="615063"/>
                </a:lnTo>
                <a:lnTo>
                  <a:pt x="84263" y="613935"/>
                </a:lnTo>
                <a:lnTo>
                  <a:pt x="85422" y="612807"/>
                </a:lnTo>
                <a:lnTo>
                  <a:pt x="86350" y="611679"/>
                </a:lnTo>
                <a:lnTo>
                  <a:pt x="87509" y="610550"/>
                </a:lnTo>
                <a:lnTo>
                  <a:pt x="87973" y="609196"/>
                </a:lnTo>
                <a:lnTo>
                  <a:pt x="88436" y="607617"/>
                </a:lnTo>
                <a:lnTo>
                  <a:pt x="88668" y="606489"/>
                </a:lnTo>
                <a:lnTo>
                  <a:pt x="88900" y="604909"/>
                </a:lnTo>
                <a:lnTo>
                  <a:pt x="88900" y="542628"/>
                </a:lnTo>
                <a:lnTo>
                  <a:pt x="88668" y="541274"/>
                </a:lnTo>
                <a:lnTo>
                  <a:pt x="88436" y="539920"/>
                </a:lnTo>
                <a:lnTo>
                  <a:pt x="87973" y="538340"/>
                </a:lnTo>
                <a:lnTo>
                  <a:pt x="87509" y="537212"/>
                </a:lnTo>
                <a:lnTo>
                  <a:pt x="86350" y="535858"/>
                </a:lnTo>
                <a:lnTo>
                  <a:pt x="85422" y="534956"/>
                </a:lnTo>
                <a:lnTo>
                  <a:pt x="84263" y="533827"/>
                </a:lnTo>
                <a:lnTo>
                  <a:pt x="83103" y="532925"/>
                </a:lnTo>
                <a:lnTo>
                  <a:pt x="79857" y="531119"/>
                </a:lnTo>
                <a:lnTo>
                  <a:pt x="76379" y="529766"/>
                </a:lnTo>
                <a:lnTo>
                  <a:pt x="72437" y="528863"/>
                </a:lnTo>
                <a:lnTo>
                  <a:pt x="68263" y="528637"/>
                </a:lnTo>
                <a:close/>
                <a:moveTo>
                  <a:pt x="596735" y="372180"/>
                </a:moveTo>
                <a:lnTo>
                  <a:pt x="608513" y="374222"/>
                </a:lnTo>
                <a:lnTo>
                  <a:pt x="619612" y="376265"/>
                </a:lnTo>
                <a:lnTo>
                  <a:pt x="629804" y="378762"/>
                </a:lnTo>
                <a:lnTo>
                  <a:pt x="639090" y="381259"/>
                </a:lnTo>
                <a:lnTo>
                  <a:pt x="647697" y="383983"/>
                </a:lnTo>
                <a:lnTo>
                  <a:pt x="655172" y="387161"/>
                </a:lnTo>
                <a:lnTo>
                  <a:pt x="661967" y="390111"/>
                </a:lnTo>
                <a:lnTo>
                  <a:pt x="665138" y="391927"/>
                </a:lnTo>
                <a:lnTo>
                  <a:pt x="667856" y="393743"/>
                </a:lnTo>
                <a:lnTo>
                  <a:pt x="672839" y="397148"/>
                </a:lnTo>
                <a:lnTo>
                  <a:pt x="677142" y="401007"/>
                </a:lnTo>
                <a:lnTo>
                  <a:pt x="679181" y="402823"/>
                </a:lnTo>
                <a:lnTo>
                  <a:pt x="680993" y="404865"/>
                </a:lnTo>
                <a:lnTo>
                  <a:pt x="682805" y="406908"/>
                </a:lnTo>
                <a:lnTo>
                  <a:pt x="683937" y="408724"/>
                </a:lnTo>
                <a:lnTo>
                  <a:pt x="685296" y="410767"/>
                </a:lnTo>
                <a:lnTo>
                  <a:pt x="686429" y="413037"/>
                </a:lnTo>
                <a:lnTo>
                  <a:pt x="687335" y="415080"/>
                </a:lnTo>
                <a:lnTo>
                  <a:pt x="688241" y="417350"/>
                </a:lnTo>
                <a:lnTo>
                  <a:pt x="688694" y="419620"/>
                </a:lnTo>
                <a:lnTo>
                  <a:pt x="689373" y="421889"/>
                </a:lnTo>
                <a:lnTo>
                  <a:pt x="689600" y="424386"/>
                </a:lnTo>
                <a:lnTo>
                  <a:pt x="689600" y="426656"/>
                </a:lnTo>
                <a:lnTo>
                  <a:pt x="689373" y="429607"/>
                </a:lnTo>
                <a:lnTo>
                  <a:pt x="688920" y="432104"/>
                </a:lnTo>
                <a:lnTo>
                  <a:pt x="688467" y="434601"/>
                </a:lnTo>
                <a:lnTo>
                  <a:pt x="687788" y="437097"/>
                </a:lnTo>
                <a:lnTo>
                  <a:pt x="687108" y="439594"/>
                </a:lnTo>
                <a:lnTo>
                  <a:pt x="685749" y="442091"/>
                </a:lnTo>
                <a:lnTo>
                  <a:pt x="684390" y="444815"/>
                </a:lnTo>
                <a:lnTo>
                  <a:pt x="683031" y="447085"/>
                </a:lnTo>
                <a:lnTo>
                  <a:pt x="681219" y="449355"/>
                </a:lnTo>
                <a:lnTo>
                  <a:pt x="679407" y="451625"/>
                </a:lnTo>
                <a:lnTo>
                  <a:pt x="677369" y="453894"/>
                </a:lnTo>
                <a:lnTo>
                  <a:pt x="674877" y="456164"/>
                </a:lnTo>
                <a:lnTo>
                  <a:pt x="672386" y="457980"/>
                </a:lnTo>
                <a:lnTo>
                  <a:pt x="669894" y="460477"/>
                </a:lnTo>
                <a:lnTo>
                  <a:pt x="663779" y="464336"/>
                </a:lnTo>
                <a:lnTo>
                  <a:pt x="656984" y="468195"/>
                </a:lnTo>
                <a:lnTo>
                  <a:pt x="649962" y="471372"/>
                </a:lnTo>
                <a:lnTo>
                  <a:pt x="642035" y="474550"/>
                </a:lnTo>
                <a:lnTo>
                  <a:pt x="634107" y="477274"/>
                </a:lnTo>
                <a:lnTo>
                  <a:pt x="625501" y="479544"/>
                </a:lnTo>
                <a:lnTo>
                  <a:pt x="616441" y="481587"/>
                </a:lnTo>
                <a:lnTo>
                  <a:pt x="606928" y="483176"/>
                </a:lnTo>
                <a:lnTo>
                  <a:pt x="596735" y="484311"/>
                </a:lnTo>
                <a:lnTo>
                  <a:pt x="596735" y="372180"/>
                </a:lnTo>
                <a:close/>
                <a:moveTo>
                  <a:pt x="517234" y="178561"/>
                </a:moveTo>
                <a:lnTo>
                  <a:pt x="517234" y="277753"/>
                </a:lnTo>
                <a:lnTo>
                  <a:pt x="508627" y="275711"/>
                </a:lnTo>
                <a:lnTo>
                  <a:pt x="500473" y="273441"/>
                </a:lnTo>
                <a:lnTo>
                  <a:pt x="492999" y="271171"/>
                </a:lnTo>
                <a:lnTo>
                  <a:pt x="486204" y="268674"/>
                </a:lnTo>
                <a:lnTo>
                  <a:pt x="479635" y="265950"/>
                </a:lnTo>
                <a:lnTo>
                  <a:pt x="473747" y="262772"/>
                </a:lnTo>
                <a:lnTo>
                  <a:pt x="468537" y="259822"/>
                </a:lnTo>
                <a:lnTo>
                  <a:pt x="464007" y="256871"/>
                </a:lnTo>
                <a:lnTo>
                  <a:pt x="459704" y="253466"/>
                </a:lnTo>
                <a:lnTo>
                  <a:pt x="456080" y="249834"/>
                </a:lnTo>
                <a:lnTo>
                  <a:pt x="453135" y="246656"/>
                </a:lnTo>
                <a:lnTo>
                  <a:pt x="450870" y="243025"/>
                </a:lnTo>
                <a:lnTo>
                  <a:pt x="448832" y="239620"/>
                </a:lnTo>
                <a:lnTo>
                  <a:pt x="447473" y="235761"/>
                </a:lnTo>
                <a:lnTo>
                  <a:pt x="446567" y="232356"/>
                </a:lnTo>
                <a:lnTo>
                  <a:pt x="446340" y="228497"/>
                </a:lnTo>
                <a:lnTo>
                  <a:pt x="446567" y="224185"/>
                </a:lnTo>
                <a:lnTo>
                  <a:pt x="447020" y="222142"/>
                </a:lnTo>
                <a:lnTo>
                  <a:pt x="447473" y="220099"/>
                </a:lnTo>
                <a:lnTo>
                  <a:pt x="449058" y="216240"/>
                </a:lnTo>
                <a:lnTo>
                  <a:pt x="451097" y="212381"/>
                </a:lnTo>
                <a:lnTo>
                  <a:pt x="453815" y="208750"/>
                </a:lnTo>
                <a:lnTo>
                  <a:pt x="457212" y="204891"/>
                </a:lnTo>
                <a:lnTo>
                  <a:pt x="461289" y="201486"/>
                </a:lnTo>
                <a:lnTo>
                  <a:pt x="465366" y="197854"/>
                </a:lnTo>
                <a:lnTo>
                  <a:pt x="470576" y="194677"/>
                </a:lnTo>
                <a:lnTo>
                  <a:pt x="476012" y="191499"/>
                </a:lnTo>
                <a:lnTo>
                  <a:pt x="481900" y="188775"/>
                </a:lnTo>
                <a:lnTo>
                  <a:pt x="488242" y="186051"/>
                </a:lnTo>
                <a:lnTo>
                  <a:pt x="494811" y="183781"/>
                </a:lnTo>
                <a:lnTo>
                  <a:pt x="501832" y="181738"/>
                </a:lnTo>
                <a:lnTo>
                  <a:pt x="509307" y="179922"/>
                </a:lnTo>
                <a:lnTo>
                  <a:pt x="517234" y="178561"/>
                </a:lnTo>
                <a:close/>
                <a:moveTo>
                  <a:pt x="517234" y="87312"/>
                </a:moveTo>
                <a:lnTo>
                  <a:pt x="517234" y="115458"/>
                </a:lnTo>
                <a:lnTo>
                  <a:pt x="505456" y="116366"/>
                </a:lnTo>
                <a:lnTo>
                  <a:pt x="494131" y="117274"/>
                </a:lnTo>
                <a:lnTo>
                  <a:pt x="483033" y="118409"/>
                </a:lnTo>
                <a:lnTo>
                  <a:pt x="472388" y="119771"/>
                </a:lnTo>
                <a:lnTo>
                  <a:pt x="461969" y="121360"/>
                </a:lnTo>
                <a:lnTo>
                  <a:pt x="451550" y="123176"/>
                </a:lnTo>
                <a:lnTo>
                  <a:pt x="441810" y="125219"/>
                </a:lnTo>
                <a:lnTo>
                  <a:pt x="432297" y="127489"/>
                </a:lnTo>
                <a:lnTo>
                  <a:pt x="422784" y="129759"/>
                </a:lnTo>
                <a:lnTo>
                  <a:pt x="413724" y="132482"/>
                </a:lnTo>
                <a:lnTo>
                  <a:pt x="405344" y="135206"/>
                </a:lnTo>
                <a:lnTo>
                  <a:pt x="396737" y="138384"/>
                </a:lnTo>
                <a:lnTo>
                  <a:pt x="388583" y="141562"/>
                </a:lnTo>
                <a:lnTo>
                  <a:pt x="380882" y="145194"/>
                </a:lnTo>
                <a:lnTo>
                  <a:pt x="373181" y="148598"/>
                </a:lnTo>
                <a:lnTo>
                  <a:pt x="365933" y="152684"/>
                </a:lnTo>
                <a:lnTo>
                  <a:pt x="359138" y="156770"/>
                </a:lnTo>
                <a:lnTo>
                  <a:pt x="352570" y="160856"/>
                </a:lnTo>
                <a:lnTo>
                  <a:pt x="346681" y="165168"/>
                </a:lnTo>
                <a:lnTo>
                  <a:pt x="341245" y="169708"/>
                </a:lnTo>
                <a:lnTo>
                  <a:pt x="336035" y="174248"/>
                </a:lnTo>
                <a:lnTo>
                  <a:pt x="331505" y="178788"/>
                </a:lnTo>
                <a:lnTo>
                  <a:pt x="327202" y="183554"/>
                </a:lnTo>
                <a:lnTo>
                  <a:pt x="323352" y="188548"/>
                </a:lnTo>
                <a:lnTo>
                  <a:pt x="319954" y="193315"/>
                </a:lnTo>
                <a:lnTo>
                  <a:pt x="317236" y="198762"/>
                </a:lnTo>
                <a:lnTo>
                  <a:pt x="314745" y="203756"/>
                </a:lnTo>
                <a:lnTo>
                  <a:pt x="312706" y="209204"/>
                </a:lnTo>
                <a:lnTo>
                  <a:pt x="311347" y="214651"/>
                </a:lnTo>
                <a:lnTo>
                  <a:pt x="309988" y="220326"/>
                </a:lnTo>
                <a:lnTo>
                  <a:pt x="309535" y="226001"/>
                </a:lnTo>
                <a:lnTo>
                  <a:pt x="309309" y="231675"/>
                </a:lnTo>
                <a:lnTo>
                  <a:pt x="309535" y="237577"/>
                </a:lnTo>
                <a:lnTo>
                  <a:pt x="309988" y="243479"/>
                </a:lnTo>
                <a:lnTo>
                  <a:pt x="310894" y="248926"/>
                </a:lnTo>
                <a:lnTo>
                  <a:pt x="312253" y="254147"/>
                </a:lnTo>
                <a:lnTo>
                  <a:pt x="314065" y="259595"/>
                </a:lnTo>
                <a:lnTo>
                  <a:pt x="316330" y="264815"/>
                </a:lnTo>
                <a:lnTo>
                  <a:pt x="318822" y="269809"/>
                </a:lnTo>
                <a:lnTo>
                  <a:pt x="321766" y="275030"/>
                </a:lnTo>
                <a:lnTo>
                  <a:pt x="325164" y="279796"/>
                </a:lnTo>
                <a:lnTo>
                  <a:pt x="328787" y="284563"/>
                </a:lnTo>
                <a:lnTo>
                  <a:pt x="332864" y="289330"/>
                </a:lnTo>
                <a:lnTo>
                  <a:pt x="337394" y="293869"/>
                </a:lnTo>
                <a:lnTo>
                  <a:pt x="342151" y="298409"/>
                </a:lnTo>
                <a:lnTo>
                  <a:pt x="347587" y="302722"/>
                </a:lnTo>
                <a:lnTo>
                  <a:pt x="353249" y="307035"/>
                </a:lnTo>
                <a:lnTo>
                  <a:pt x="359365" y="311120"/>
                </a:lnTo>
                <a:lnTo>
                  <a:pt x="365933" y="315206"/>
                </a:lnTo>
                <a:lnTo>
                  <a:pt x="372728" y="318838"/>
                </a:lnTo>
                <a:lnTo>
                  <a:pt x="380203" y="322697"/>
                </a:lnTo>
                <a:lnTo>
                  <a:pt x="388130" y="326328"/>
                </a:lnTo>
                <a:lnTo>
                  <a:pt x="396511" y="329733"/>
                </a:lnTo>
                <a:lnTo>
                  <a:pt x="404891" y="333365"/>
                </a:lnTo>
                <a:lnTo>
                  <a:pt x="414404" y="336316"/>
                </a:lnTo>
                <a:lnTo>
                  <a:pt x="423917" y="339721"/>
                </a:lnTo>
                <a:lnTo>
                  <a:pt x="433883" y="342671"/>
                </a:lnTo>
                <a:lnTo>
                  <a:pt x="444528" y="345395"/>
                </a:lnTo>
                <a:lnTo>
                  <a:pt x="455627" y="348119"/>
                </a:lnTo>
                <a:lnTo>
                  <a:pt x="466952" y="350843"/>
                </a:lnTo>
                <a:lnTo>
                  <a:pt x="478729" y="353340"/>
                </a:lnTo>
                <a:lnTo>
                  <a:pt x="491187" y="355610"/>
                </a:lnTo>
                <a:lnTo>
                  <a:pt x="504097" y="357879"/>
                </a:lnTo>
                <a:lnTo>
                  <a:pt x="517234" y="359922"/>
                </a:lnTo>
                <a:lnTo>
                  <a:pt x="517234" y="480225"/>
                </a:lnTo>
                <a:lnTo>
                  <a:pt x="509760" y="478409"/>
                </a:lnTo>
                <a:lnTo>
                  <a:pt x="502738" y="476139"/>
                </a:lnTo>
                <a:lnTo>
                  <a:pt x="495717" y="473415"/>
                </a:lnTo>
                <a:lnTo>
                  <a:pt x="488922" y="470464"/>
                </a:lnTo>
                <a:lnTo>
                  <a:pt x="482353" y="467514"/>
                </a:lnTo>
                <a:lnTo>
                  <a:pt x="475785" y="463882"/>
                </a:lnTo>
                <a:lnTo>
                  <a:pt x="469443" y="460023"/>
                </a:lnTo>
                <a:lnTo>
                  <a:pt x="463554" y="456164"/>
                </a:lnTo>
                <a:lnTo>
                  <a:pt x="457665" y="451852"/>
                </a:lnTo>
                <a:lnTo>
                  <a:pt x="452456" y="447539"/>
                </a:lnTo>
                <a:lnTo>
                  <a:pt x="447246" y="442772"/>
                </a:lnTo>
                <a:lnTo>
                  <a:pt x="442943" y="437778"/>
                </a:lnTo>
                <a:lnTo>
                  <a:pt x="439319" y="432785"/>
                </a:lnTo>
                <a:lnTo>
                  <a:pt x="435695" y="427564"/>
                </a:lnTo>
                <a:lnTo>
                  <a:pt x="432977" y="422116"/>
                </a:lnTo>
                <a:lnTo>
                  <a:pt x="430485" y="416442"/>
                </a:lnTo>
                <a:lnTo>
                  <a:pt x="287338" y="424386"/>
                </a:lnTo>
                <a:lnTo>
                  <a:pt x="289603" y="431650"/>
                </a:lnTo>
                <a:lnTo>
                  <a:pt x="292095" y="438232"/>
                </a:lnTo>
                <a:lnTo>
                  <a:pt x="294813" y="445042"/>
                </a:lnTo>
                <a:lnTo>
                  <a:pt x="298210" y="451171"/>
                </a:lnTo>
                <a:lnTo>
                  <a:pt x="301608" y="457299"/>
                </a:lnTo>
                <a:lnTo>
                  <a:pt x="305685" y="463428"/>
                </a:lnTo>
                <a:lnTo>
                  <a:pt x="309762" y="469102"/>
                </a:lnTo>
                <a:lnTo>
                  <a:pt x="314518" y="474777"/>
                </a:lnTo>
                <a:lnTo>
                  <a:pt x="319275" y="479998"/>
                </a:lnTo>
                <a:lnTo>
                  <a:pt x="324711" y="485445"/>
                </a:lnTo>
                <a:lnTo>
                  <a:pt x="330146" y="490212"/>
                </a:lnTo>
                <a:lnTo>
                  <a:pt x="336035" y="494979"/>
                </a:lnTo>
                <a:lnTo>
                  <a:pt x="342151" y="499519"/>
                </a:lnTo>
                <a:lnTo>
                  <a:pt x="348719" y="504058"/>
                </a:lnTo>
                <a:lnTo>
                  <a:pt x="355514" y="508144"/>
                </a:lnTo>
                <a:lnTo>
                  <a:pt x="362989" y="512230"/>
                </a:lnTo>
                <a:lnTo>
                  <a:pt x="370463" y="515862"/>
                </a:lnTo>
                <a:lnTo>
                  <a:pt x="378391" y="519493"/>
                </a:lnTo>
                <a:lnTo>
                  <a:pt x="386318" y="523125"/>
                </a:lnTo>
                <a:lnTo>
                  <a:pt x="394925" y="526076"/>
                </a:lnTo>
                <a:lnTo>
                  <a:pt x="403532" y="529027"/>
                </a:lnTo>
                <a:lnTo>
                  <a:pt x="412365" y="531751"/>
                </a:lnTo>
                <a:lnTo>
                  <a:pt x="421652" y="534701"/>
                </a:lnTo>
                <a:lnTo>
                  <a:pt x="431165" y="536971"/>
                </a:lnTo>
                <a:lnTo>
                  <a:pt x="441131" y="539241"/>
                </a:lnTo>
                <a:lnTo>
                  <a:pt x="450870" y="541284"/>
                </a:lnTo>
                <a:lnTo>
                  <a:pt x="461289" y="542873"/>
                </a:lnTo>
                <a:lnTo>
                  <a:pt x="471935" y="544689"/>
                </a:lnTo>
                <a:lnTo>
                  <a:pt x="482806" y="546278"/>
                </a:lnTo>
                <a:lnTo>
                  <a:pt x="493905" y="547186"/>
                </a:lnTo>
                <a:lnTo>
                  <a:pt x="505456" y="548548"/>
                </a:lnTo>
                <a:lnTo>
                  <a:pt x="517234" y="549228"/>
                </a:lnTo>
                <a:lnTo>
                  <a:pt x="517234" y="601662"/>
                </a:lnTo>
                <a:lnTo>
                  <a:pt x="596735" y="601662"/>
                </a:lnTo>
                <a:lnTo>
                  <a:pt x="596735" y="547867"/>
                </a:lnTo>
                <a:lnTo>
                  <a:pt x="609872" y="546732"/>
                </a:lnTo>
                <a:lnTo>
                  <a:pt x="622783" y="545597"/>
                </a:lnTo>
                <a:lnTo>
                  <a:pt x="635240" y="544008"/>
                </a:lnTo>
                <a:lnTo>
                  <a:pt x="647471" y="542192"/>
                </a:lnTo>
                <a:lnTo>
                  <a:pt x="659022" y="540149"/>
                </a:lnTo>
                <a:lnTo>
                  <a:pt x="670347" y="537879"/>
                </a:lnTo>
                <a:lnTo>
                  <a:pt x="681446" y="535609"/>
                </a:lnTo>
                <a:lnTo>
                  <a:pt x="692091" y="532886"/>
                </a:lnTo>
                <a:lnTo>
                  <a:pt x="702284" y="530162"/>
                </a:lnTo>
                <a:lnTo>
                  <a:pt x="712249" y="526984"/>
                </a:lnTo>
                <a:lnTo>
                  <a:pt x="721762" y="523806"/>
                </a:lnTo>
                <a:lnTo>
                  <a:pt x="730822" y="520174"/>
                </a:lnTo>
                <a:lnTo>
                  <a:pt x="739656" y="516543"/>
                </a:lnTo>
                <a:lnTo>
                  <a:pt x="748036" y="512684"/>
                </a:lnTo>
                <a:lnTo>
                  <a:pt x="755964" y="508371"/>
                </a:lnTo>
                <a:lnTo>
                  <a:pt x="763891" y="504058"/>
                </a:lnTo>
                <a:lnTo>
                  <a:pt x="771139" y="499519"/>
                </a:lnTo>
                <a:lnTo>
                  <a:pt x="777934" y="494979"/>
                </a:lnTo>
                <a:lnTo>
                  <a:pt x="784276" y="490212"/>
                </a:lnTo>
                <a:lnTo>
                  <a:pt x="790165" y="485445"/>
                </a:lnTo>
                <a:lnTo>
                  <a:pt x="795601" y="480225"/>
                </a:lnTo>
                <a:lnTo>
                  <a:pt x="800357" y="475004"/>
                </a:lnTo>
                <a:lnTo>
                  <a:pt x="804887" y="469783"/>
                </a:lnTo>
                <a:lnTo>
                  <a:pt x="808964" y="464336"/>
                </a:lnTo>
                <a:lnTo>
                  <a:pt x="812588" y="458888"/>
                </a:lnTo>
                <a:lnTo>
                  <a:pt x="815533" y="453213"/>
                </a:lnTo>
                <a:lnTo>
                  <a:pt x="818024" y="447539"/>
                </a:lnTo>
                <a:lnTo>
                  <a:pt x="820063" y="441410"/>
                </a:lnTo>
                <a:lnTo>
                  <a:pt x="821875" y="435282"/>
                </a:lnTo>
                <a:lnTo>
                  <a:pt x="823007" y="429380"/>
                </a:lnTo>
                <a:lnTo>
                  <a:pt x="823687" y="423024"/>
                </a:lnTo>
                <a:lnTo>
                  <a:pt x="823913" y="416442"/>
                </a:lnTo>
                <a:lnTo>
                  <a:pt x="823913" y="410540"/>
                </a:lnTo>
                <a:lnTo>
                  <a:pt x="823007" y="405092"/>
                </a:lnTo>
                <a:lnTo>
                  <a:pt x="822328" y="399418"/>
                </a:lnTo>
                <a:lnTo>
                  <a:pt x="820742" y="394197"/>
                </a:lnTo>
                <a:lnTo>
                  <a:pt x="819383" y="388976"/>
                </a:lnTo>
                <a:lnTo>
                  <a:pt x="817345" y="383756"/>
                </a:lnTo>
                <a:lnTo>
                  <a:pt x="814853" y="378762"/>
                </a:lnTo>
                <a:lnTo>
                  <a:pt x="811909" y="373995"/>
                </a:lnTo>
                <a:lnTo>
                  <a:pt x="808738" y="369456"/>
                </a:lnTo>
                <a:lnTo>
                  <a:pt x="805114" y="364916"/>
                </a:lnTo>
                <a:lnTo>
                  <a:pt x="801490" y="360376"/>
                </a:lnTo>
                <a:lnTo>
                  <a:pt x="797186" y="356064"/>
                </a:lnTo>
                <a:lnTo>
                  <a:pt x="792430" y="351751"/>
                </a:lnTo>
                <a:lnTo>
                  <a:pt x="787220" y="347665"/>
                </a:lnTo>
                <a:lnTo>
                  <a:pt x="782011" y="343806"/>
                </a:lnTo>
                <a:lnTo>
                  <a:pt x="776122" y="340175"/>
                </a:lnTo>
                <a:lnTo>
                  <a:pt x="770007" y="336316"/>
                </a:lnTo>
                <a:lnTo>
                  <a:pt x="762759" y="332684"/>
                </a:lnTo>
                <a:lnTo>
                  <a:pt x="755284" y="329279"/>
                </a:lnTo>
                <a:lnTo>
                  <a:pt x="746904" y="325874"/>
                </a:lnTo>
                <a:lnTo>
                  <a:pt x="738070" y="322697"/>
                </a:lnTo>
                <a:lnTo>
                  <a:pt x="728557" y="319519"/>
                </a:lnTo>
                <a:lnTo>
                  <a:pt x="718138" y="316114"/>
                </a:lnTo>
                <a:lnTo>
                  <a:pt x="707493" y="313163"/>
                </a:lnTo>
                <a:lnTo>
                  <a:pt x="695715" y="309985"/>
                </a:lnTo>
                <a:lnTo>
                  <a:pt x="683711" y="307262"/>
                </a:lnTo>
                <a:lnTo>
                  <a:pt x="670800" y="304538"/>
                </a:lnTo>
                <a:lnTo>
                  <a:pt x="657210" y="301814"/>
                </a:lnTo>
                <a:lnTo>
                  <a:pt x="643167" y="298863"/>
                </a:lnTo>
                <a:lnTo>
                  <a:pt x="628219" y="296366"/>
                </a:lnTo>
                <a:lnTo>
                  <a:pt x="612817" y="293869"/>
                </a:lnTo>
                <a:lnTo>
                  <a:pt x="596735" y="291600"/>
                </a:lnTo>
                <a:lnTo>
                  <a:pt x="596735" y="179242"/>
                </a:lnTo>
                <a:lnTo>
                  <a:pt x="603304" y="180830"/>
                </a:lnTo>
                <a:lnTo>
                  <a:pt x="609419" y="182419"/>
                </a:lnTo>
                <a:lnTo>
                  <a:pt x="615082" y="184462"/>
                </a:lnTo>
                <a:lnTo>
                  <a:pt x="620744" y="186505"/>
                </a:lnTo>
                <a:lnTo>
                  <a:pt x="625954" y="188775"/>
                </a:lnTo>
                <a:lnTo>
                  <a:pt x="631163" y="191272"/>
                </a:lnTo>
                <a:lnTo>
                  <a:pt x="635693" y="193769"/>
                </a:lnTo>
                <a:lnTo>
                  <a:pt x="639770" y="196719"/>
                </a:lnTo>
                <a:lnTo>
                  <a:pt x="643620" y="199670"/>
                </a:lnTo>
                <a:lnTo>
                  <a:pt x="647471" y="202848"/>
                </a:lnTo>
                <a:lnTo>
                  <a:pt x="650642" y="206253"/>
                </a:lnTo>
                <a:lnTo>
                  <a:pt x="653813" y="209431"/>
                </a:lnTo>
                <a:lnTo>
                  <a:pt x="656531" y="213289"/>
                </a:lnTo>
                <a:lnTo>
                  <a:pt x="658796" y="217148"/>
                </a:lnTo>
                <a:lnTo>
                  <a:pt x="660834" y="221234"/>
                </a:lnTo>
                <a:lnTo>
                  <a:pt x="662646" y="225093"/>
                </a:lnTo>
                <a:lnTo>
                  <a:pt x="801490" y="215559"/>
                </a:lnTo>
                <a:lnTo>
                  <a:pt x="799451" y="210339"/>
                </a:lnTo>
                <a:lnTo>
                  <a:pt x="797413" y="205118"/>
                </a:lnTo>
                <a:lnTo>
                  <a:pt x="794921" y="200124"/>
                </a:lnTo>
                <a:lnTo>
                  <a:pt x="791750" y="195131"/>
                </a:lnTo>
                <a:lnTo>
                  <a:pt x="788806" y="190591"/>
                </a:lnTo>
                <a:lnTo>
                  <a:pt x="785635" y="185824"/>
                </a:lnTo>
                <a:lnTo>
                  <a:pt x="781785" y="181284"/>
                </a:lnTo>
                <a:lnTo>
                  <a:pt x="777708" y="176972"/>
                </a:lnTo>
                <a:lnTo>
                  <a:pt x="773404" y="172659"/>
                </a:lnTo>
                <a:lnTo>
                  <a:pt x="768874" y="168573"/>
                </a:lnTo>
                <a:lnTo>
                  <a:pt x="764118" y="164487"/>
                </a:lnTo>
                <a:lnTo>
                  <a:pt x="759135" y="160856"/>
                </a:lnTo>
                <a:lnTo>
                  <a:pt x="753472" y="157224"/>
                </a:lnTo>
                <a:lnTo>
                  <a:pt x="748036" y="153592"/>
                </a:lnTo>
                <a:lnTo>
                  <a:pt x="741921" y="150187"/>
                </a:lnTo>
                <a:lnTo>
                  <a:pt x="735579" y="146783"/>
                </a:lnTo>
                <a:lnTo>
                  <a:pt x="729010" y="143832"/>
                </a:lnTo>
                <a:lnTo>
                  <a:pt x="721989" y="140881"/>
                </a:lnTo>
                <a:lnTo>
                  <a:pt x="714967" y="137930"/>
                </a:lnTo>
                <a:lnTo>
                  <a:pt x="707719" y="135206"/>
                </a:lnTo>
                <a:lnTo>
                  <a:pt x="699792" y="132709"/>
                </a:lnTo>
                <a:lnTo>
                  <a:pt x="691865" y="130440"/>
                </a:lnTo>
                <a:lnTo>
                  <a:pt x="683711" y="128170"/>
                </a:lnTo>
                <a:lnTo>
                  <a:pt x="675104" y="126127"/>
                </a:lnTo>
                <a:lnTo>
                  <a:pt x="666270" y="124311"/>
                </a:lnTo>
                <a:lnTo>
                  <a:pt x="657210" y="122722"/>
                </a:lnTo>
                <a:lnTo>
                  <a:pt x="647697" y="121133"/>
                </a:lnTo>
                <a:lnTo>
                  <a:pt x="638184" y="119544"/>
                </a:lnTo>
                <a:lnTo>
                  <a:pt x="628219" y="118409"/>
                </a:lnTo>
                <a:lnTo>
                  <a:pt x="618026" y="117274"/>
                </a:lnTo>
                <a:lnTo>
                  <a:pt x="607607" y="116366"/>
                </a:lnTo>
                <a:lnTo>
                  <a:pt x="596735" y="115458"/>
                </a:lnTo>
                <a:lnTo>
                  <a:pt x="596735" y="87312"/>
                </a:lnTo>
                <a:lnTo>
                  <a:pt x="517234" y="87312"/>
                </a:lnTo>
                <a:close/>
                <a:moveTo>
                  <a:pt x="555739" y="0"/>
                </a:moveTo>
                <a:lnTo>
                  <a:pt x="569791" y="226"/>
                </a:lnTo>
                <a:lnTo>
                  <a:pt x="584296" y="679"/>
                </a:lnTo>
                <a:lnTo>
                  <a:pt x="598348" y="1132"/>
                </a:lnTo>
                <a:lnTo>
                  <a:pt x="612400" y="1811"/>
                </a:lnTo>
                <a:lnTo>
                  <a:pt x="626226" y="2943"/>
                </a:lnTo>
                <a:lnTo>
                  <a:pt x="640278" y="4075"/>
                </a:lnTo>
                <a:lnTo>
                  <a:pt x="654103" y="5660"/>
                </a:lnTo>
                <a:lnTo>
                  <a:pt x="667702" y="7245"/>
                </a:lnTo>
                <a:lnTo>
                  <a:pt x="681074" y="8830"/>
                </a:lnTo>
                <a:lnTo>
                  <a:pt x="694446" y="10868"/>
                </a:lnTo>
                <a:lnTo>
                  <a:pt x="707819" y="13132"/>
                </a:lnTo>
                <a:lnTo>
                  <a:pt x="720964" y="15622"/>
                </a:lnTo>
                <a:lnTo>
                  <a:pt x="733656" y="18113"/>
                </a:lnTo>
                <a:lnTo>
                  <a:pt x="746575" y="21056"/>
                </a:lnTo>
                <a:lnTo>
                  <a:pt x="759268" y="24000"/>
                </a:lnTo>
                <a:lnTo>
                  <a:pt x="771733" y="27396"/>
                </a:lnTo>
                <a:lnTo>
                  <a:pt x="784199" y="30566"/>
                </a:lnTo>
                <a:lnTo>
                  <a:pt x="796438" y="34188"/>
                </a:lnTo>
                <a:lnTo>
                  <a:pt x="808450" y="37811"/>
                </a:lnTo>
                <a:lnTo>
                  <a:pt x="820462" y="41660"/>
                </a:lnTo>
                <a:lnTo>
                  <a:pt x="832021" y="45735"/>
                </a:lnTo>
                <a:lnTo>
                  <a:pt x="843580" y="50037"/>
                </a:lnTo>
                <a:lnTo>
                  <a:pt x="855139" y="54565"/>
                </a:lnTo>
                <a:lnTo>
                  <a:pt x="866245" y="59094"/>
                </a:lnTo>
                <a:lnTo>
                  <a:pt x="877124" y="63622"/>
                </a:lnTo>
                <a:lnTo>
                  <a:pt x="888003" y="68603"/>
                </a:lnTo>
                <a:lnTo>
                  <a:pt x="898655" y="73584"/>
                </a:lnTo>
                <a:lnTo>
                  <a:pt x="909081" y="78792"/>
                </a:lnTo>
                <a:lnTo>
                  <a:pt x="919054" y="84225"/>
                </a:lnTo>
                <a:lnTo>
                  <a:pt x="929253" y="89433"/>
                </a:lnTo>
                <a:lnTo>
                  <a:pt x="938999" y="95320"/>
                </a:lnTo>
                <a:lnTo>
                  <a:pt x="948291" y="101206"/>
                </a:lnTo>
                <a:lnTo>
                  <a:pt x="957584" y="106867"/>
                </a:lnTo>
                <a:lnTo>
                  <a:pt x="966649" y="112980"/>
                </a:lnTo>
                <a:lnTo>
                  <a:pt x="975489" y="119319"/>
                </a:lnTo>
                <a:lnTo>
                  <a:pt x="984101" y="125659"/>
                </a:lnTo>
                <a:lnTo>
                  <a:pt x="992714" y="131772"/>
                </a:lnTo>
                <a:lnTo>
                  <a:pt x="1000873" y="138338"/>
                </a:lnTo>
                <a:lnTo>
                  <a:pt x="1008579" y="145131"/>
                </a:lnTo>
                <a:lnTo>
                  <a:pt x="1016285" y="151923"/>
                </a:lnTo>
                <a:lnTo>
                  <a:pt x="1023538" y="158716"/>
                </a:lnTo>
                <a:lnTo>
                  <a:pt x="1030791" y="165961"/>
                </a:lnTo>
                <a:lnTo>
                  <a:pt x="1037590" y="173206"/>
                </a:lnTo>
                <a:lnTo>
                  <a:pt x="1044163" y="180451"/>
                </a:lnTo>
                <a:lnTo>
                  <a:pt x="1050509" y="187697"/>
                </a:lnTo>
                <a:lnTo>
                  <a:pt x="1056175" y="195168"/>
                </a:lnTo>
                <a:lnTo>
                  <a:pt x="1062068" y="202866"/>
                </a:lnTo>
                <a:lnTo>
                  <a:pt x="1067281" y="210564"/>
                </a:lnTo>
                <a:lnTo>
                  <a:pt x="1072720" y="218262"/>
                </a:lnTo>
                <a:lnTo>
                  <a:pt x="1077480" y="226187"/>
                </a:lnTo>
                <a:lnTo>
                  <a:pt x="1082013" y="234111"/>
                </a:lnTo>
                <a:lnTo>
                  <a:pt x="1086092" y="242262"/>
                </a:lnTo>
                <a:lnTo>
                  <a:pt x="1090172" y="250187"/>
                </a:lnTo>
                <a:lnTo>
                  <a:pt x="1093572" y="258338"/>
                </a:lnTo>
                <a:lnTo>
                  <a:pt x="1096971" y="266715"/>
                </a:lnTo>
                <a:lnTo>
                  <a:pt x="1099918" y="275319"/>
                </a:lnTo>
                <a:lnTo>
                  <a:pt x="1102411" y="283469"/>
                </a:lnTo>
                <a:lnTo>
                  <a:pt x="1104677" y="292073"/>
                </a:lnTo>
                <a:lnTo>
                  <a:pt x="1106717" y="300677"/>
                </a:lnTo>
                <a:lnTo>
                  <a:pt x="1108304" y="309281"/>
                </a:lnTo>
                <a:lnTo>
                  <a:pt x="1109437" y="318111"/>
                </a:lnTo>
                <a:lnTo>
                  <a:pt x="1110570" y="326941"/>
                </a:lnTo>
                <a:lnTo>
                  <a:pt x="1110819" y="331787"/>
                </a:lnTo>
                <a:lnTo>
                  <a:pt x="1111251" y="331787"/>
                </a:lnTo>
                <a:lnTo>
                  <a:pt x="1111251" y="508000"/>
                </a:lnTo>
                <a:lnTo>
                  <a:pt x="1110879" y="508000"/>
                </a:lnTo>
                <a:lnTo>
                  <a:pt x="1110570" y="514027"/>
                </a:lnTo>
                <a:lnTo>
                  <a:pt x="1109437" y="522427"/>
                </a:lnTo>
                <a:lnTo>
                  <a:pt x="1108304" y="531280"/>
                </a:lnTo>
                <a:lnTo>
                  <a:pt x="1106717" y="539907"/>
                </a:lnTo>
                <a:lnTo>
                  <a:pt x="1104677" y="548533"/>
                </a:lnTo>
                <a:lnTo>
                  <a:pt x="1102411" y="557159"/>
                </a:lnTo>
                <a:lnTo>
                  <a:pt x="1099918" y="565786"/>
                </a:lnTo>
                <a:lnTo>
                  <a:pt x="1096971" y="573958"/>
                </a:lnTo>
                <a:lnTo>
                  <a:pt x="1093572" y="582357"/>
                </a:lnTo>
                <a:lnTo>
                  <a:pt x="1090172" y="590530"/>
                </a:lnTo>
                <a:lnTo>
                  <a:pt x="1086092" y="598929"/>
                </a:lnTo>
                <a:lnTo>
                  <a:pt x="1082013" y="606874"/>
                </a:lnTo>
                <a:lnTo>
                  <a:pt x="1077480" y="614820"/>
                </a:lnTo>
                <a:lnTo>
                  <a:pt x="1072720" y="622538"/>
                </a:lnTo>
                <a:lnTo>
                  <a:pt x="1067281" y="630483"/>
                </a:lnTo>
                <a:lnTo>
                  <a:pt x="1062068" y="638202"/>
                </a:lnTo>
                <a:lnTo>
                  <a:pt x="1056175" y="645920"/>
                </a:lnTo>
                <a:lnTo>
                  <a:pt x="1050509" y="653184"/>
                </a:lnTo>
                <a:lnTo>
                  <a:pt x="1044163" y="660676"/>
                </a:lnTo>
                <a:lnTo>
                  <a:pt x="1037590" y="667940"/>
                </a:lnTo>
                <a:lnTo>
                  <a:pt x="1030791" y="675204"/>
                </a:lnTo>
                <a:lnTo>
                  <a:pt x="1023538" y="682242"/>
                </a:lnTo>
                <a:lnTo>
                  <a:pt x="1016285" y="689052"/>
                </a:lnTo>
                <a:lnTo>
                  <a:pt x="1008579" y="695862"/>
                </a:lnTo>
                <a:lnTo>
                  <a:pt x="1000873" y="702672"/>
                </a:lnTo>
                <a:lnTo>
                  <a:pt x="992714" y="709256"/>
                </a:lnTo>
                <a:lnTo>
                  <a:pt x="984101" y="715839"/>
                </a:lnTo>
                <a:lnTo>
                  <a:pt x="975489" y="722195"/>
                </a:lnTo>
                <a:lnTo>
                  <a:pt x="966649" y="728097"/>
                </a:lnTo>
                <a:lnTo>
                  <a:pt x="957584" y="734227"/>
                </a:lnTo>
                <a:lnTo>
                  <a:pt x="948291" y="740356"/>
                </a:lnTo>
                <a:lnTo>
                  <a:pt x="938999" y="746031"/>
                </a:lnTo>
                <a:lnTo>
                  <a:pt x="929253" y="751706"/>
                </a:lnTo>
                <a:lnTo>
                  <a:pt x="919054" y="757155"/>
                </a:lnTo>
                <a:lnTo>
                  <a:pt x="909081" y="762603"/>
                </a:lnTo>
                <a:lnTo>
                  <a:pt x="898655" y="767597"/>
                </a:lnTo>
                <a:lnTo>
                  <a:pt x="888003" y="772591"/>
                </a:lnTo>
                <a:lnTo>
                  <a:pt x="877124" y="777586"/>
                </a:lnTo>
                <a:lnTo>
                  <a:pt x="866245" y="782580"/>
                </a:lnTo>
                <a:lnTo>
                  <a:pt x="855139" y="787120"/>
                </a:lnTo>
                <a:lnTo>
                  <a:pt x="843580" y="791433"/>
                </a:lnTo>
                <a:lnTo>
                  <a:pt x="832021" y="795519"/>
                </a:lnTo>
                <a:lnTo>
                  <a:pt x="820462" y="799605"/>
                </a:lnTo>
                <a:lnTo>
                  <a:pt x="808450" y="803465"/>
                </a:lnTo>
                <a:lnTo>
                  <a:pt x="796438" y="807324"/>
                </a:lnTo>
                <a:lnTo>
                  <a:pt x="784199" y="810729"/>
                </a:lnTo>
                <a:lnTo>
                  <a:pt x="771733" y="814361"/>
                </a:lnTo>
                <a:lnTo>
                  <a:pt x="759268" y="817312"/>
                </a:lnTo>
                <a:lnTo>
                  <a:pt x="746575" y="820490"/>
                </a:lnTo>
                <a:lnTo>
                  <a:pt x="733656" y="823214"/>
                </a:lnTo>
                <a:lnTo>
                  <a:pt x="720964" y="825939"/>
                </a:lnTo>
                <a:lnTo>
                  <a:pt x="707819" y="828209"/>
                </a:lnTo>
                <a:lnTo>
                  <a:pt x="694446" y="830479"/>
                </a:lnTo>
                <a:lnTo>
                  <a:pt x="681074" y="832522"/>
                </a:lnTo>
                <a:lnTo>
                  <a:pt x="667702" y="834338"/>
                </a:lnTo>
                <a:lnTo>
                  <a:pt x="654103" y="836154"/>
                </a:lnTo>
                <a:lnTo>
                  <a:pt x="640278" y="837289"/>
                </a:lnTo>
                <a:lnTo>
                  <a:pt x="626226" y="838651"/>
                </a:lnTo>
                <a:lnTo>
                  <a:pt x="612400" y="839559"/>
                </a:lnTo>
                <a:lnTo>
                  <a:pt x="598348" y="840240"/>
                </a:lnTo>
                <a:lnTo>
                  <a:pt x="584296" y="840921"/>
                </a:lnTo>
                <a:lnTo>
                  <a:pt x="569791" y="841375"/>
                </a:lnTo>
                <a:lnTo>
                  <a:pt x="555739" y="841375"/>
                </a:lnTo>
                <a:lnTo>
                  <a:pt x="541233" y="841375"/>
                </a:lnTo>
                <a:lnTo>
                  <a:pt x="526954" y="840921"/>
                </a:lnTo>
                <a:lnTo>
                  <a:pt x="512902" y="840240"/>
                </a:lnTo>
                <a:lnTo>
                  <a:pt x="498624" y="839559"/>
                </a:lnTo>
                <a:lnTo>
                  <a:pt x="484798" y="838651"/>
                </a:lnTo>
                <a:lnTo>
                  <a:pt x="470973" y="837289"/>
                </a:lnTo>
                <a:lnTo>
                  <a:pt x="457374" y="836154"/>
                </a:lnTo>
                <a:lnTo>
                  <a:pt x="443775" y="834338"/>
                </a:lnTo>
                <a:lnTo>
                  <a:pt x="430176" y="832522"/>
                </a:lnTo>
                <a:lnTo>
                  <a:pt x="416804" y="830479"/>
                </a:lnTo>
                <a:lnTo>
                  <a:pt x="403432" y="828209"/>
                </a:lnTo>
                <a:lnTo>
                  <a:pt x="390286" y="825939"/>
                </a:lnTo>
                <a:lnTo>
                  <a:pt x="377367" y="823214"/>
                </a:lnTo>
                <a:lnTo>
                  <a:pt x="364449" y="820490"/>
                </a:lnTo>
                <a:lnTo>
                  <a:pt x="351983" y="817312"/>
                </a:lnTo>
                <a:lnTo>
                  <a:pt x="339291" y="814361"/>
                </a:lnTo>
                <a:lnTo>
                  <a:pt x="327052" y="810729"/>
                </a:lnTo>
                <a:lnTo>
                  <a:pt x="314586" y="807324"/>
                </a:lnTo>
                <a:lnTo>
                  <a:pt x="302801" y="803465"/>
                </a:lnTo>
                <a:lnTo>
                  <a:pt x="290562" y="799605"/>
                </a:lnTo>
                <a:lnTo>
                  <a:pt x="279003" y="795519"/>
                </a:lnTo>
                <a:lnTo>
                  <a:pt x="267444" y="791433"/>
                </a:lnTo>
                <a:lnTo>
                  <a:pt x="256111" y="787120"/>
                </a:lnTo>
                <a:lnTo>
                  <a:pt x="245006" y="782580"/>
                </a:lnTo>
                <a:lnTo>
                  <a:pt x="233900" y="777586"/>
                </a:lnTo>
                <a:lnTo>
                  <a:pt x="223021" y="772591"/>
                </a:lnTo>
                <a:lnTo>
                  <a:pt x="212368" y="767597"/>
                </a:lnTo>
                <a:lnTo>
                  <a:pt x="202169" y="762603"/>
                </a:lnTo>
                <a:lnTo>
                  <a:pt x="191970" y="757155"/>
                </a:lnTo>
                <a:lnTo>
                  <a:pt x="181998" y="751706"/>
                </a:lnTo>
                <a:lnTo>
                  <a:pt x="172479" y="746031"/>
                </a:lnTo>
                <a:lnTo>
                  <a:pt x="162733" y="740356"/>
                </a:lnTo>
                <a:lnTo>
                  <a:pt x="153440" y="734227"/>
                </a:lnTo>
                <a:lnTo>
                  <a:pt x="144374" y="728097"/>
                </a:lnTo>
                <a:lnTo>
                  <a:pt x="135535" y="722195"/>
                </a:lnTo>
                <a:lnTo>
                  <a:pt x="126923" y="715839"/>
                </a:lnTo>
                <a:lnTo>
                  <a:pt x="118310" y="709256"/>
                </a:lnTo>
                <a:lnTo>
                  <a:pt x="110377" y="702672"/>
                </a:lnTo>
                <a:lnTo>
                  <a:pt x="102445" y="695862"/>
                </a:lnTo>
                <a:lnTo>
                  <a:pt x="94965" y="689052"/>
                </a:lnTo>
                <a:lnTo>
                  <a:pt x="87713" y="682242"/>
                </a:lnTo>
                <a:lnTo>
                  <a:pt x="80233" y="675204"/>
                </a:lnTo>
                <a:lnTo>
                  <a:pt x="73434" y="667940"/>
                </a:lnTo>
                <a:lnTo>
                  <a:pt x="66861" y="660676"/>
                </a:lnTo>
                <a:lnTo>
                  <a:pt x="60742" y="653184"/>
                </a:lnTo>
                <a:lnTo>
                  <a:pt x="54849" y="645920"/>
                </a:lnTo>
                <a:lnTo>
                  <a:pt x="48956" y="638202"/>
                </a:lnTo>
                <a:lnTo>
                  <a:pt x="43743" y="630483"/>
                </a:lnTo>
                <a:lnTo>
                  <a:pt x="38530" y="622538"/>
                </a:lnTo>
                <a:lnTo>
                  <a:pt x="33771" y="614820"/>
                </a:lnTo>
                <a:lnTo>
                  <a:pt x="29238" y="606874"/>
                </a:lnTo>
                <a:lnTo>
                  <a:pt x="24931" y="598929"/>
                </a:lnTo>
                <a:lnTo>
                  <a:pt x="21078" y="590530"/>
                </a:lnTo>
                <a:lnTo>
                  <a:pt x="17452" y="582357"/>
                </a:lnTo>
                <a:lnTo>
                  <a:pt x="14279" y="573958"/>
                </a:lnTo>
                <a:lnTo>
                  <a:pt x="11333" y="565786"/>
                </a:lnTo>
                <a:lnTo>
                  <a:pt x="8613" y="557159"/>
                </a:lnTo>
                <a:lnTo>
                  <a:pt x="6346" y="548533"/>
                </a:lnTo>
                <a:lnTo>
                  <a:pt x="4533" y="539907"/>
                </a:lnTo>
                <a:lnTo>
                  <a:pt x="2947" y="531280"/>
                </a:lnTo>
                <a:lnTo>
                  <a:pt x="1587" y="522427"/>
                </a:lnTo>
                <a:lnTo>
                  <a:pt x="680" y="514027"/>
                </a:lnTo>
                <a:lnTo>
                  <a:pt x="453" y="509587"/>
                </a:lnTo>
                <a:lnTo>
                  <a:pt x="0" y="509587"/>
                </a:lnTo>
                <a:lnTo>
                  <a:pt x="0" y="496094"/>
                </a:lnTo>
                <a:lnTo>
                  <a:pt x="0" y="344601"/>
                </a:lnTo>
                <a:lnTo>
                  <a:pt x="0" y="334962"/>
                </a:lnTo>
                <a:lnTo>
                  <a:pt x="268" y="334962"/>
                </a:lnTo>
                <a:lnTo>
                  <a:pt x="680" y="326941"/>
                </a:lnTo>
                <a:lnTo>
                  <a:pt x="1587" y="318111"/>
                </a:lnTo>
                <a:lnTo>
                  <a:pt x="2947" y="309281"/>
                </a:lnTo>
                <a:lnTo>
                  <a:pt x="4533" y="300677"/>
                </a:lnTo>
                <a:lnTo>
                  <a:pt x="6346" y="292073"/>
                </a:lnTo>
                <a:lnTo>
                  <a:pt x="8613" y="283469"/>
                </a:lnTo>
                <a:lnTo>
                  <a:pt x="11333" y="275319"/>
                </a:lnTo>
                <a:lnTo>
                  <a:pt x="14279" y="266715"/>
                </a:lnTo>
                <a:lnTo>
                  <a:pt x="17452" y="258338"/>
                </a:lnTo>
                <a:lnTo>
                  <a:pt x="21078" y="250187"/>
                </a:lnTo>
                <a:lnTo>
                  <a:pt x="24931" y="242262"/>
                </a:lnTo>
                <a:lnTo>
                  <a:pt x="29238" y="234111"/>
                </a:lnTo>
                <a:lnTo>
                  <a:pt x="33771" y="226187"/>
                </a:lnTo>
                <a:lnTo>
                  <a:pt x="38530" y="218262"/>
                </a:lnTo>
                <a:lnTo>
                  <a:pt x="43743" y="210564"/>
                </a:lnTo>
                <a:lnTo>
                  <a:pt x="48956" y="202866"/>
                </a:lnTo>
                <a:lnTo>
                  <a:pt x="54849" y="195168"/>
                </a:lnTo>
                <a:lnTo>
                  <a:pt x="60742" y="187697"/>
                </a:lnTo>
                <a:lnTo>
                  <a:pt x="66861" y="180451"/>
                </a:lnTo>
                <a:lnTo>
                  <a:pt x="73434" y="173206"/>
                </a:lnTo>
                <a:lnTo>
                  <a:pt x="80233" y="165961"/>
                </a:lnTo>
                <a:lnTo>
                  <a:pt x="87713" y="158716"/>
                </a:lnTo>
                <a:lnTo>
                  <a:pt x="94965" y="151923"/>
                </a:lnTo>
                <a:lnTo>
                  <a:pt x="102445" y="145131"/>
                </a:lnTo>
                <a:lnTo>
                  <a:pt x="110377" y="138338"/>
                </a:lnTo>
                <a:lnTo>
                  <a:pt x="118310" y="131772"/>
                </a:lnTo>
                <a:lnTo>
                  <a:pt x="126923" y="125659"/>
                </a:lnTo>
                <a:lnTo>
                  <a:pt x="135535" y="119319"/>
                </a:lnTo>
                <a:lnTo>
                  <a:pt x="144374" y="112980"/>
                </a:lnTo>
                <a:lnTo>
                  <a:pt x="153440" y="106867"/>
                </a:lnTo>
                <a:lnTo>
                  <a:pt x="162733" y="101206"/>
                </a:lnTo>
                <a:lnTo>
                  <a:pt x="172479" y="95320"/>
                </a:lnTo>
                <a:lnTo>
                  <a:pt x="181998" y="89433"/>
                </a:lnTo>
                <a:lnTo>
                  <a:pt x="191970" y="84225"/>
                </a:lnTo>
                <a:lnTo>
                  <a:pt x="202169" y="78792"/>
                </a:lnTo>
                <a:lnTo>
                  <a:pt x="212368" y="73584"/>
                </a:lnTo>
                <a:lnTo>
                  <a:pt x="223021" y="68603"/>
                </a:lnTo>
                <a:lnTo>
                  <a:pt x="233900" y="63622"/>
                </a:lnTo>
                <a:lnTo>
                  <a:pt x="245006" y="59094"/>
                </a:lnTo>
                <a:lnTo>
                  <a:pt x="256111" y="54565"/>
                </a:lnTo>
                <a:lnTo>
                  <a:pt x="267444" y="50037"/>
                </a:lnTo>
                <a:lnTo>
                  <a:pt x="279003" y="45735"/>
                </a:lnTo>
                <a:lnTo>
                  <a:pt x="290562" y="41660"/>
                </a:lnTo>
                <a:lnTo>
                  <a:pt x="302801" y="37811"/>
                </a:lnTo>
                <a:lnTo>
                  <a:pt x="314586" y="34188"/>
                </a:lnTo>
                <a:lnTo>
                  <a:pt x="327052" y="30566"/>
                </a:lnTo>
                <a:lnTo>
                  <a:pt x="339291" y="27396"/>
                </a:lnTo>
                <a:lnTo>
                  <a:pt x="351983" y="24000"/>
                </a:lnTo>
                <a:lnTo>
                  <a:pt x="364449" y="21056"/>
                </a:lnTo>
                <a:lnTo>
                  <a:pt x="377367" y="18113"/>
                </a:lnTo>
                <a:lnTo>
                  <a:pt x="390286" y="15622"/>
                </a:lnTo>
                <a:lnTo>
                  <a:pt x="403432" y="13132"/>
                </a:lnTo>
                <a:lnTo>
                  <a:pt x="416804" y="10868"/>
                </a:lnTo>
                <a:lnTo>
                  <a:pt x="430176" y="8830"/>
                </a:lnTo>
                <a:lnTo>
                  <a:pt x="443775" y="7245"/>
                </a:lnTo>
                <a:lnTo>
                  <a:pt x="457374" y="5660"/>
                </a:lnTo>
                <a:lnTo>
                  <a:pt x="470973" y="4075"/>
                </a:lnTo>
                <a:lnTo>
                  <a:pt x="484798" y="2943"/>
                </a:lnTo>
                <a:lnTo>
                  <a:pt x="498624" y="1811"/>
                </a:lnTo>
                <a:lnTo>
                  <a:pt x="512902" y="1132"/>
                </a:lnTo>
                <a:lnTo>
                  <a:pt x="526954" y="679"/>
                </a:lnTo>
                <a:lnTo>
                  <a:pt x="541233" y="226"/>
                </a:lnTo>
                <a:lnTo>
                  <a:pt x="555739" y="0"/>
                </a:lnTo>
                <a:close/>
              </a:path>
            </a:pathLst>
          </a:custGeom>
          <a:solidFill>
            <a:srgbClr val="282944"/>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116600824"/>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right)">
                                      <p:cBhvr>
                                        <p:cTn id="15" dur="500"/>
                                        <p:tgtEl>
                                          <p:spTgt spid="9"/>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down)">
                                      <p:cBhvr>
                                        <p:cTn id="19" dur="500"/>
                                        <p:tgtEl>
                                          <p:spTgt spid="10"/>
                                        </p:tgtEl>
                                      </p:cBhvr>
                                    </p:animEffect>
                                  </p:childTnLst>
                                </p:cTn>
                              </p:par>
                            </p:childTnLst>
                          </p:cTn>
                        </p:par>
                        <p:par>
                          <p:cTn id="20" fill="hold">
                            <p:stCondLst>
                              <p:cond delay="2000"/>
                            </p:stCondLst>
                            <p:childTnLst>
                              <p:par>
                                <p:cTn id="21" presetID="53" presetClass="entr" presetSubtype="16"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p:cTn id="23" dur="500" fill="hold"/>
                                        <p:tgtEl>
                                          <p:spTgt spid="28"/>
                                        </p:tgtEl>
                                        <p:attrNameLst>
                                          <p:attrName>ppt_w</p:attrName>
                                        </p:attrNameLst>
                                      </p:cBhvr>
                                      <p:tavLst>
                                        <p:tav tm="0">
                                          <p:val>
                                            <p:fltVal val="0"/>
                                          </p:val>
                                        </p:tav>
                                        <p:tav tm="100000">
                                          <p:val>
                                            <p:strVal val="#ppt_w"/>
                                          </p:val>
                                        </p:tav>
                                      </p:tavLst>
                                    </p:anim>
                                    <p:anim calcmode="lin" valueType="num">
                                      <p:cBhvr>
                                        <p:cTn id="24" dur="500" fill="hold"/>
                                        <p:tgtEl>
                                          <p:spTgt spid="28"/>
                                        </p:tgtEl>
                                        <p:attrNameLst>
                                          <p:attrName>ppt_h</p:attrName>
                                        </p:attrNameLst>
                                      </p:cBhvr>
                                      <p:tavLst>
                                        <p:tav tm="0">
                                          <p:val>
                                            <p:fltVal val="0"/>
                                          </p:val>
                                        </p:tav>
                                        <p:tav tm="100000">
                                          <p:val>
                                            <p:strVal val="#ppt_h"/>
                                          </p:val>
                                        </p:tav>
                                      </p:tavLst>
                                    </p:anim>
                                    <p:animEffect transition="in" filter="fade">
                                      <p:cBhvr>
                                        <p:cTn id="25" dur="500"/>
                                        <p:tgtEl>
                                          <p:spTgt spid="28"/>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 calcmode="lin" valueType="num">
                                      <p:cBhvr>
                                        <p:cTn id="28" dur="500" fill="hold"/>
                                        <p:tgtEl>
                                          <p:spTgt spid="26"/>
                                        </p:tgtEl>
                                        <p:attrNameLst>
                                          <p:attrName>ppt_w</p:attrName>
                                        </p:attrNameLst>
                                      </p:cBhvr>
                                      <p:tavLst>
                                        <p:tav tm="0">
                                          <p:val>
                                            <p:fltVal val="0"/>
                                          </p:val>
                                        </p:tav>
                                        <p:tav tm="100000">
                                          <p:val>
                                            <p:strVal val="#ppt_w"/>
                                          </p:val>
                                        </p:tav>
                                      </p:tavLst>
                                    </p:anim>
                                    <p:anim calcmode="lin" valueType="num">
                                      <p:cBhvr>
                                        <p:cTn id="29" dur="500" fill="hold"/>
                                        <p:tgtEl>
                                          <p:spTgt spid="26"/>
                                        </p:tgtEl>
                                        <p:attrNameLst>
                                          <p:attrName>ppt_h</p:attrName>
                                        </p:attrNameLst>
                                      </p:cBhvr>
                                      <p:tavLst>
                                        <p:tav tm="0">
                                          <p:val>
                                            <p:fltVal val="0"/>
                                          </p:val>
                                        </p:tav>
                                        <p:tav tm="100000">
                                          <p:val>
                                            <p:strVal val="#ppt_h"/>
                                          </p:val>
                                        </p:tav>
                                      </p:tavLst>
                                    </p:anim>
                                    <p:animEffect transition="in" filter="fade">
                                      <p:cBhvr>
                                        <p:cTn id="30" dur="500"/>
                                        <p:tgtEl>
                                          <p:spTgt spid="26"/>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p:cTn id="33" dur="500" fill="hold"/>
                                        <p:tgtEl>
                                          <p:spTgt spid="27"/>
                                        </p:tgtEl>
                                        <p:attrNameLst>
                                          <p:attrName>ppt_w</p:attrName>
                                        </p:attrNameLst>
                                      </p:cBhvr>
                                      <p:tavLst>
                                        <p:tav tm="0">
                                          <p:val>
                                            <p:fltVal val="0"/>
                                          </p:val>
                                        </p:tav>
                                        <p:tav tm="100000">
                                          <p:val>
                                            <p:strVal val="#ppt_w"/>
                                          </p:val>
                                        </p:tav>
                                      </p:tavLst>
                                    </p:anim>
                                    <p:anim calcmode="lin" valueType="num">
                                      <p:cBhvr>
                                        <p:cTn id="34" dur="500" fill="hold"/>
                                        <p:tgtEl>
                                          <p:spTgt spid="27"/>
                                        </p:tgtEl>
                                        <p:attrNameLst>
                                          <p:attrName>ppt_h</p:attrName>
                                        </p:attrNameLst>
                                      </p:cBhvr>
                                      <p:tavLst>
                                        <p:tav tm="0">
                                          <p:val>
                                            <p:fltVal val="0"/>
                                          </p:val>
                                        </p:tav>
                                        <p:tav tm="100000">
                                          <p:val>
                                            <p:strVal val="#ppt_h"/>
                                          </p:val>
                                        </p:tav>
                                      </p:tavLst>
                                    </p:anim>
                                    <p:animEffect transition="in" filter="fade">
                                      <p:cBhvr>
                                        <p:cTn id="35" dur="500"/>
                                        <p:tgtEl>
                                          <p:spTgt spid="27"/>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29"/>
                                        </p:tgtEl>
                                        <p:attrNameLst>
                                          <p:attrName>style.visibility</p:attrName>
                                        </p:attrNameLst>
                                      </p:cBhvr>
                                      <p:to>
                                        <p:strVal val="visible"/>
                                      </p:to>
                                    </p:set>
                                    <p:anim calcmode="lin" valueType="num">
                                      <p:cBhvr>
                                        <p:cTn id="38" dur="500" fill="hold"/>
                                        <p:tgtEl>
                                          <p:spTgt spid="29"/>
                                        </p:tgtEl>
                                        <p:attrNameLst>
                                          <p:attrName>ppt_w</p:attrName>
                                        </p:attrNameLst>
                                      </p:cBhvr>
                                      <p:tavLst>
                                        <p:tav tm="0">
                                          <p:val>
                                            <p:fltVal val="0"/>
                                          </p:val>
                                        </p:tav>
                                        <p:tav tm="100000">
                                          <p:val>
                                            <p:strVal val="#ppt_w"/>
                                          </p:val>
                                        </p:tav>
                                      </p:tavLst>
                                    </p:anim>
                                    <p:anim calcmode="lin" valueType="num">
                                      <p:cBhvr>
                                        <p:cTn id="39" dur="500" fill="hold"/>
                                        <p:tgtEl>
                                          <p:spTgt spid="29"/>
                                        </p:tgtEl>
                                        <p:attrNameLst>
                                          <p:attrName>ppt_h</p:attrName>
                                        </p:attrNameLst>
                                      </p:cBhvr>
                                      <p:tavLst>
                                        <p:tav tm="0">
                                          <p:val>
                                            <p:fltVal val="0"/>
                                          </p:val>
                                        </p:tav>
                                        <p:tav tm="100000">
                                          <p:val>
                                            <p:strVal val="#ppt_h"/>
                                          </p:val>
                                        </p:tav>
                                      </p:tavLst>
                                    </p:anim>
                                    <p:animEffect transition="in" filter="fade">
                                      <p:cBhvr>
                                        <p:cTn id="40" dur="500"/>
                                        <p:tgtEl>
                                          <p:spTgt spid="29"/>
                                        </p:tgtEl>
                                      </p:cBhvr>
                                    </p:animEffect>
                                  </p:childTnLst>
                                </p:cTn>
                              </p:par>
                            </p:childTnLst>
                          </p:cTn>
                        </p:par>
                        <p:par>
                          <p:cTn id="41" fill="hold">
                            <p:stCondLst>
                              <p:cond delay="2500"/>
                            </p:stCondLst>
                            <p:childTnLst>
                              <p:par>
                                <p:cTn id="42" presetID="2" presetClass="entr" presetSubtype="8" fill="hold" nodeType="afterEffect">
                                  <p:stCondLst>
                                    <p:cond delay="0"/>
                                  </p:stCondLst>
                                  <p:childTnLst>
                                    <p:set>
                                      <p:cBhvr>
                                        <p:cTn id="43" dur="1" fill="hold">
                                          <p:stCondLst>
                                            <p:cond delay="0"/>
                                          </p:stCondLst>
                                        </p:cTn>
                                        <p:tgtEl>
                                          <p:spTgt spid="55"/>
                                        </p:tgtEl>
                                        <p:attrNameLst>
                                          <p:attrName>style.visibility</p:attrName>
                                        </p:attrNameLst>
                                      </p:cBhvr>
                                      <p:to>
                                        <p:strVal val="visible"/>
                                      </p:to>
                                    </p:set>
                                    <p:anim calcmode="lin" valueType="num">
                                      <p:cBhvr additive="base">
                                        <p:cTn id="44" dur="500" fill="hold"/>
                                        <p:tgtEl>
                                          <p:spTgt spid="55"/>
                                        </p:tgtEl>
                                        <p:attrNameLst>
                                          <p:attrName>ppt_x</p:attrName>
                                        </p:attrNameLst>
                                      </p:cBhvr>
                                      <p:tavLst>
                                        <p:tav tm="0">
                                          <p:val>
                                            <p:strVal val="0-#ppt_w/2"/>
                                          </p:val>
                                        </p:tav>
                                        <p:tav tm="100000">
                                          <p:val>
                                            <p:strVal val="#ppt_x"/>
                                          </p:val>
                                        </p:tav>
                                      </p:tavLst>
                                    </p:anim>
                                    <p:anim calcmode="lin" valueType="num">
                                      <p:cBhvr additive="base">
                                        <p:cTn id="45" dur="500" fill="hold"/>
                                        <p:tgtEl>
                                          <p:spTgt spid="55"/>
                                        </p:tgtEl>
                                        <p:attrNameLst>
                                          <p:attrName>ppt_y</p:attrName>
                                        </p:attrNameLst>
                                      </p:cBhvr>
                                      <p:tavLst>
                                        <p:tav tm="0">
                                          <p:val>
                                            <p:strVal val="#ppt_y"/>
                                          </p:val>
                                        </p:tav>
                                        <p:tav tm="100000">
                                          <p:val>
                                            <p:strVal val="#ppt_y"/>
                                          </p:val>
                                        </p:tav>
                                      </p:tavLst>
                                    </p:anim>
                                  </p:childTnLst>
                                </p:cTn>
                              </p:par>
                              <p:par>
                                <p:cTn id="46" presetID="2" presetClass="entr" presetSubtype="8" fill="hold" nodeType="withEffect">
                                  <p:stCondLst>
                                    <p:cond delay="0"/>
                                  </p:stCondLst>
                                  <p:childTnLst>
                                    <p:set>
                                      <p:cBhvr>
                                        <p:cTn id="47" dur="1" fill="hold">
                                          <p:stCondLst>
                                            <p:cond delay="0"/>
                                          </p:stCondLst>
                                        </p:cTn>
                                        <p:tgtEl>
                                          <p:spTgt spid="52"/>
                                        </p:tgtEl>
                                        <p:attrNameLst>
                                          <p:attrName>style.visibility</p:attrName>
                                        </p:attrNameLst>
                                      </p:cBhvr>
                                      <p:to>
                                        <p:strVal val="visible"/>
                                      </p:to>
                                    </p:set>
                                    <p:anim calcmode="lin" valueType="num">
                                      <p:cBhvr additive="base">
                                        <p:cTn id="48" dur="500" fill="hold"/>
                                        <p:tgtEl>
                                          <p:spTgt spid="52"/>
                                        </p:tgtEl>
                                        <p:attrNameLst>
                                          <p:attrName>ppt_x</p:attrName>
                                        </p:attrNameLst>
                                      </p:cBhvr>
                                      <p:tavLst>
                                        <p:tav tm="0">
                                          <p:val>
                                            <p:strVal val="0-#ppt_w/2"/>
                                          </p:val>
                                        </p:tav>
                                        <p:tav tm="100000">
                                          <p:val>
                                            <p:strVal val="#ppt_x"/>
                                          </p:val>
                                        </p:tav>
                                      </p:tavLst>
                                    </p:anim>
                                    <p:anim calcmode="lin" valueType="num">
                                      <p:cBhvr additive="base">
                                        <p:cTn id="49" dur="500" fill="hold"/>
                                        <p:tgtEl>
                                          <p:spTgt spid="52"/>
                                        </p:tgtEl>
                                        <p:attrNameLst>
                                          <p:attrName>ppt_y</p:attrName>
                                        </p:attrNameLst>
                                      </p:cBhvr>
                                      <p:tavLst>
                                        <p:tav tm="0">
                                          <p:val>
                                            <p:strVal val="#ppt_y"/>
                                          </p:val>
                                        </p:tav>
                                        <p:tav tm="100000">
                                          <p:val>
                                            <p:strVal val="#ppt_y"/>
                                          </p:val>
                                        </p:tav>
                                      </p:tavLst>
                                    </p:anim>
                                  </p:childTnLst>
                                </p:cTn>
                              </p:par>
                              <p:par>
                                <p:cTn id="50" presetID="2" presetClass="entr" presetSubtype="2" fill="hold" nodeType="withEffect">
                                  <p:stCondLst>
                                    <p:cond delay="0"/>
                                  </p:stCondLst>
                                  <p:childTnLst>
                                    <p:set>
                                      <p:cBhvr>
                                        <p:cTn id="51" dur="1" fill="hold">
                                          <p:stCondLst>
                                            <p:cond delay="0"/>
                                          </p:stCondLst>
                                        </p:cTn>
                                        <p:tgtEl>
                                          <p:spTgt spid="53"/>
                                        </p:tgtEl>
                                        <p:attrNameLst>
                                          <p:attrName>style.visibility</p:attrName>
                                        </p:attrNameLst>
                                      </p:cBhvr>
                                      <p:to>
                                        <p:strVal val="visible"/>
                                      </p:to>
                                    </p:set>
                                    <p:anim calcmode="lin" valueType="num">
                                      <p:cBhvr additive="base">
                                        <p:cTn id="52" dur="500" fill="hold"/>
                                        <p:tgtEl>
                                          <p:spTgt spid="53"/>
                                        </p:tgtEl>
                                        <p:attrNameLst>
                                          <p:attrName>ppt_x</p:attrName>
                                        </p:attrNameLst>
                                      </p:cBhvr>
                                      <p:tavLst>
                                        <p:tav tm="0">
                                          <p:val>
                                            <p:strVal val="1+#ppt_w/2"/>
                                          </p:val>
                                        </p:tav>
                                        <p:tav tm="100000">
                                          <p:val>
                                            <p:strVal val="#ppt_x"/>
                                          </p:val>
                                        </p:tav>
                                      </p:tavLst>
                                    </p:anim>
                                    <p:anim calcmode="lin" valueType="num">
                                      <p:cBhvr additive="base">
                                        <p:cTn id="53" dur="500" fill="hold"/>
                                        <p:tgtEl>
                                          <p:spTgt spid="53"/>
                                        </p:tgtEl>
                                        <p:attrNameLst>
                                          <p:attrName>ppt_y</p:attrName>
                                        </p:attrNameLst>
                                      </p:cBhvr>
                                      <p:tavLst>
                                        <p:tav tm="0">
                                          <p:val>
                                            <p:strVal val="#ppt_y"/>
                                          </p:val>
                                        </p:tav>
                                        <p:tav tm="100000">
                                          <p:val>
                                            <p:strVal val="#ppt_y"/>
                                          </p:val>
                                        </p:tav>
                                      </p:tavLst>
                                    </p:anim>
                                  </p:childTnLst>
                                </p:cTn>
                              </p:par>
                              <p:par>
                                <p:cTn id="54" presetID="2" presetClass="entr" presetSubtype="2" fill="hold" nodeType="withEffect">
                                  <p:stCondLst>
                                    <p:cond delay="0"/>
                                  </p:stCondLst>
                                  <p:childTnLst>
                                    <p:set>
                                      <p:cBhvr>
                                        <p:cTn id="55" dur="1" fill="hold">
                                          <p:stCondLst>
                                            <p:cond delay="0"/>
                                          </p:stCondLst>
                                        </p:cTn>
                                        <p:tgtEl>
                                          <p:spTgt spid="54"/>
                                        </p:tgtEl>
                                        <p:attrNameLst>
                                          <p:attrName>style.visibility</p:attrName>
                                        </p:attrNameLst>
                                      </p:cBhvr>
                                      <p:to>
                                        <p:strVal val="visible"/>
                                      </p:to>
                                    </p:set>
                                    <p:anim calcmode="lin" valueType="num">
                                      <p:cBhvr additive="base">
                                        <p:cTn id="56" dur="500" fill="hold"/>
                                        <p:tgtEl>
                                          <p:spTgt spid="54"/>
                                        </p:tgtEl>
                                        <p:attrNameLst>
                                          <p:attrName>ppt_x</p:attrName>
                                        </p:attrNameLst>
                                      </p:cBhvr>
                                      <p:tavLst>
                                        <p:tav tm="0">
                                          <p:val>
                                            <p:strVal val="1+#ppt_w/2"/>
                                          </p:val>
                                        </p:tav>
                                        <p:tav tm="100000">
                                          <p:val>
                                            <p:strVal val="#ppt_x"/>
                                          </p:val>
                                        </p:tav>
                                      </p:tavLst>
                                    </p:anim>
                                    <p:anim calcmode="lin" valueType="num">
                                      <p:cBhvr additive="base">
                                        <p:cTn id="57"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9" grpId="0"/>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82944"/>
        </a:solidFill>
        <a:effectLst/>
      </p:bgPr>
    </p:bg>
    <p:spTree>
      <p:nvGrpSpPr>
        <p:cNvPr id="1" name=""/>
        <p:cNvGrpSpPr/>
        <p:nvPr/>
      </p:nvGrpSpPr>
      <p:grpSpPr>
        <a:xfrm>
          <a:off x="0" y="0"/>
          <a:ext cx="0" cy="0"/>
          <a:chOff x="0" y="0"/>
          <a:chExt cx="0" cy="0"/>
        </a:xfrm>
      </p:grpSpPr>
      <p:sp>
        <p:nvSpPr>
          <p:cNvPr id="11" name="任意多边形 10"/>
          <p:cNvSpPr/>
          <p:nvPr/>
        </p:nvSpPr>
        <p:spPr>
          <a:xfrm>
            <a:off x="6594031" y="1"/>
            <a:ext cx="5597969" cy="6858000"/>
          </a:xfrm>
          <a:custGeom>
            <a:avLst/>
            <a:gdLst>
              <a:gd name="connsiteX0" fmla="*/ 2742074 w 2742074"/>
              <a:gd name="connsiteY0" fmla="*/ 0 h 3359280"/>
              <a:gd name="connsiteX1" fmla="*/ 2742074 w 2742074"/>
              <a:gd name="connsiteY1" fmla="*/ 3359280 h 3359280"/>
              <a:gd name="connsiteX2" fmla="*/ 0 w 2742074"/>
              <a:gd name="connsiteY2" fmla="*/ 3359280 h 3359280"/>
              <a:gd name="connsiteX3" fmla="*/ 2742074 w 2742074"/>
              <a:gd name="connsiteY3" fmla="*/ 0 h 3359280"/>
            </a:gdLst>
            <a:ahLst/>
            <a:cxnLst>
              <a:cxn ang="0">
                <a:pos x="connsiteX0" y="connsiteY0"/>
              </a:cxn>
              <a:cxn ang="0">
                <a:pos x="connsiteX1" y="connsiteY1"/>
              </a:cxn>
              <a:cxn ang="0">
                <a:pos x="connsiteX2" y="connsiteY2"/>
              </a:cxn>
              <a:cxn ang="0">
                <a:pos x="connsiteX3" y="connsiteY3"/>
              </a:cxn>
            </a:cxnLst>
            <a:rect l="l" t="t" r="r" b="b"/>
            <a:pathLst>
              <a:path w="2742074" h="3359280">
                <a:moveTo>
                  <a:pt x="2742074" y="0"/>
                </a:moveTo>
                <a:lnTo>
                  <a:pt x="2742074" y="3359280"/>
                </a:lnTo>
                <a:lnTo>
                  <a:pt x="0" y="3359280"/>
                </a:lnTo>
                <a:lnTo>
                  <a:pt x="2742074" y="0"/>
                </a:lnTo>
                <a:close/>
              </a:path>
            </a:pathLst>
          </a:cu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4" name="组合 13"/>
          <p:cNvGrpSpPr/>
          <p:nvPr/>
        </p:nvGrpSpPr>
        <p:grpSpPr>
          <a:xfrm>
            <a:off x="5092974" y="1876302"/>
            <a:ext cx="6870784" cy="4440944"/>
            <a:chOff x="-3733388" y="719528"/>
            <a:chExt cx="8707199" cy="5627914"/>
          </a:xfrm>
        </p:grpSpPr>
        <p:pic>
          <p:nvPicPr>
            <p:cNvPr id="15" name="图片 14"/>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3733388" y="719528"/>
              <a:ext cx="8707199" cy="5627914"/>
            </a:xfrm>
            <a:prstGeom prst="rect">
              <a:avLst/>
            </a:prstGeom>
          </p:spPr>
        </p:pic>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30857" y="1674839"/>
              <a:ext cx="5977245" cy="3985627"/>
            </a:xfrm>
            <a:custGeom>
              <a:avLst/>
              <a:gdLst>
                <a:gd name="connsiteX0" fmla="*/ 0 w 6172200"/>
                <a:gd name="connsiteY0" fmla="*/ 0 h 3981450"/>
                <a:gd name="connsiteX1" fmla="*/ 6172200 w 6172200"/>
                <a:gd name="connsiteY1" fmla="*/ 0 h 3981450"/>
                <a:gd name="connsiteX2" fmla="*/ 6172200 w 6172200"/>
                <a:gd name="connsiteY2" fmla="*/ 3981450 h 3981450"/>
                <a:gd name="connsiteX3" fmla="*/ 0 w 6172200"/>
                <a:gd name="connsiteY3" fmla="*/ 3981450 h 3981450"/>
              </a:gdLst>
              <a:ahLst/>
              <a:cxnLst>
                <a:cxn ang="0">
                  <a:pos x="connsiteX0" y="connsiteY0"/>
                </a:cxn>
                <a:cxn ang="0">
                  <a:pos x="connsiteX1" y="connsiteY1"/>
                </a:cxn>
                <a:cxn ang="0">
                  <a:pos x="connsiteX2" y="connsiteY2"/>
                </a:cxn>
                <a:cxn ang="0">
                  <a:pos x="connsiteX3" y="connsiteY3"/>
                </a:cxn>
              </a:cxnLst>
              <a:rect l="l" t="t" r="r" b="b"/>
              <a:pathLst>
                <a:path w="6172200" h="3981450">
                  <a:moveTo>
                    <a:pt x="0" y="0"/>
                  </a:moveTo>
                  <a:lnTo>
                    <a:pt x="6172200" y="0"/>
                  </a:lnTo>
                  <a:lnTo>
                    <a:pt x="6172200" y="3981450"/>
                  </a:lnTo>
                  <a:lnTo>
                    <a:pt x="0" y="3981450"/>
                  </a:lnTo>
                  <a:close/>
                </a:path>
              </a:pathLst>
            </a:custGeom>
            <a:ln>
              <a:solidFill>
                <a:srgbClr val="282828"/>
              </a:solidFill>
            </a:ln>
          </p:spPr>
        </p:pic>
      </p:grpSp>
      <p:sp>
        <p:nvSpPr>
          <p:cNvPr id="21" name="文本框 20"/>
          <p:cNvSpPr txBox="1"/>
          <p:nvPr/>
        </p:nvSpPr>
        <p:spPr>
          <a:xfrm>
            <a:off x="725274" y="3716807"/>
            <a:ext cx="2036588"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在此输入您的文本在此输入您的文本在此输入您的文本在此输入您的文本在此输入您的文本在此输入您的文本在此输入您的文本在此输入您的文本在此输入您的文本</a:t>
            </a:r>
          </a:p>
        </p:txBody>
      </p:sp>
      <p:sp>
        <p:nvSpPr>
          <p:cNvPr id="28" name="文本框 27"/>
          <p:cNvSpPr txBox="1"/>
          <p:nvPr/>
        </p:nvSpPr>
        <p:spPr>
          <a:xfrm>
            <a:off x="3156250" y="3716807"/>
            <a:ext cx="2036588"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在此输入您的文本在此输入您的文本在此输入您的文本在此输入您的文本在此输入您的文本在此输入您的文本在此输入您的文本在此输入您的文本在此输入您的文本</a:t>
            </a:r>
          </a:p>
        </p:txBody>
      </p:sp>
      <p:sp>
        <p:nvSpPr>
          <p:cNvPr id="25" name="KSO_Shape">
            <a:extLst>
              <a:ext uri="{FF2B5EF4-FFF2-40B4-BE49-F238E27FC236}">
                <a16:creationId xmlns:a16="http://schemas.microsoft.com/office/drawing/2014/main" id="{55589DE1-C080-4B9F-BE27-5F5AC33F9A74}"/>
              </a:ext>
            </a:extLst>
          </p:cNvPr>
          <p:cNvSpPr>
            <a:spLocks/>
          </p:cNvSpPr>
          <p:nvPr/>
        </p:nvSpPr>
        <p:spPr bwMode="auto">
          <a:xfrm>
            <a:off x="1486839" y="2876895"/>
            <a:ext cx="513458" cy="552105"/>
          </a:xfrm>
          <a:custGeom>
            <a:avLst/>
            <a:gdLst>
              <a:gd name="T0" fmla="*/ 1753292 w 4636"/>
              <a:gd name="T1" fmla="*/ 1304768 h 4986"/>
              <a:gd name="T2" fmla="*/ 1683756 w 4636"/>
              <a:gd name="T3" fmla="*/ 1479374 h 4986"/>
              <a:gd name="T4" fmla="*/ 1569137 w 4636"/>
              <a:gd name="T5" fmla="*/ 1631438 h 4986"/>
              <a:gd name="T6" fmla="*/ 1415547 w 4636"/>
              <a:gd name="T7" fmla="*/ 1755611 h 4986"/>
              <a:gd name="T8" fmla="*/ 1230628 w 4636"/>
              <a:gd name="T9" fmla="*/ 1845779 h 4986"/>
              <a:gd name="T10" fmla="*/ 1020493 w 4636"/>
              <a:gd name="T11" fmla="*/ 1896594 h 4986"/>
              <a:gd name="T12" fmla="*/ 817235 w 4636"/>
              <a:gd name="T13" fmla="*/ 1902708 h 4986"/>
              <a:gd name="T14" fmla="*/ 601369 w 4636"/>
              <a:gd name="T15" fmla="*/ 1865647 h 4986"/>
              <a:gd name="T16" fmla="*/ 408426 w 4636"/>
              <a:gd name="T17" fmla="*/ 1786558 h 4986"/>
              <a:gd name="T18" fmla="*/ 244521 w 4636"/>
              <a:gd name="T19" fmla="*/ 1671937 h 4986"/>
              <a:gd name="T20" fmla="*/ 117294 w 4636"/>
              <a:gd name="T21" fmla="*/ 1527897 h 4986"/>
              <a:gd name="T22" fmla="*/ 33622 w 4636"/>
              <a:gd name="T23" fmla="*/ 1359022 h 4986"/>
              <a:gd name="T24" fmla="*/ 382 w 4636"/>
              <a:gd name="T25" fmla="*/ 1173336 h 4986"/>
              <a:gd name="T26" fmla="*/ 9170 w 4636"/>
              <a:gd name="T27" fmla="*/ 1046107 h 4986"/>
              <a:gd name="T28" fmla="*/ 44319 w 4636"/>
              <a:gd name="T29" fmla="*/ 918114 h 4986"/>
              <a:gd name="T30" fmla="*/ 104303 w 4636"/>
              <a:gd name="T31" fmla="*/ 799672 h 4986"/>
              <a:gd name="T32" fmla="*/ 224654 w 4636"/>
              <a:gd name="T33" fmla="*/ 654103 h 4986"/>
              <a:gd name="T34" fmla="*/ 458477 w 4636"/>
              <a:gd name="T35" fmla="*/ 495927 h 4986"/>
              <a:gd name="T36" fmla="*/ 1413637 w 4636"/>
              <a:gd name="T37" fmla="*/ 551327 h 4986"/>
              <a:gd name="T38" fmla="*/ 1619952 w 4636"/>
              <a:gd name="T39" fmla="*/ 733956 h 4986"/>
              <a:gd name="T40" fmla="*/ 1693690 w 4636"/>
              <a:gd name="T41" fmla="*/ 845520 h 4986"/>
              <a:gd name="T42" fmla="*/ 1744122 w 4636"/>
              <a:gd name="T43" fmla="*/ 968165 h 4986"/>
              <a:gd name="T44" fmla="*/ 1768957 w 4636"/>
              <a:gd name="T45" fmla="*/ 1099215 h 4986"/>
              <a:gd name="T46" fmla="*/ 810740 w 4636"/>
              <a:gd name="T47" fmla="*/ 1403342 h 4986"/>
              <a:gd name="T48" fmla="*/ 749610 w 4636"/>
              <a:gd name="T49" fmla="*/ 1364371 h 4986"/>
              <a:gd name="T50" fmla="*/ 721337 w 4636"/>
              <a:gd name="T51" fmla="*/ 1311646 h 4986"/>
              <a:gd name="T52" fmla="*/ 574242 w 4636"/>
              <a:gd name="T53" fmla="*/ 1220331 h 4986"/>
              <a:gd name="T54" fmla="*/ 590289 w 4636"/>
              <a:gd name="T55" fmla="*/ 1349853 h 4986"/>
              <a:gd name="T56" fmla="*/ 636519 w 4636"/>
              <a:gd name="T57" fmla="*/ 1442696 h 4986"/>
              <a:gd name="T58" fmla="*/ 705290 w 4636"/>
              <a:gd name="T59" fmla="*/ 1500770 h 4986"/>
              <a:gd name="T60" fmla="*/ 835956 w 4636"/>
              <a:gd name="T61" fmla="*/ 1679961 h 4986"/>
              <a:gd name="T62" fmla="*/ 1024696 w 4636"/>
              <a:gd name="T63" fmla="*/ 1517199 h 4986"/>
              <a:gd name="T64" fmla="*/ 1127089 w 4636"/>
              <a:gd name="T65" fmla="*/ 1453011 h 4986"/>
              <a:gd name="T66" fmla="*/ 1182488 w 4636"/>
              <a:gd name="T67" fmla="*/ 1354819 h 4986"/>
              <a:gd name="T68" fmla="*/ 1193950 w 4636"/>
              <a:gd name="T69" fmla="*/ 1246694 h 4986"/>
              <a:gd name="T70" fmla="*/ 1176375 w 4636"/>
              <a:gd name="T71" fmla="*/ 1166459 h 4986"/>
              <a:gd name="T72" fmla="*/ 1133584 w 4636"/>
              <a:gd name="T73" fmla="*/ 1100361 h 4986"/>
              <a:gd name="T74" fmla="*/ 1066341 w 4636"/>
              <a:gd name="T75" fmla="*/ 1049164 h 4986"/>
              <a:gd name="T76" fmla="*/ 943316 w 4636"/>
              <a:gd name="T77" fmla="*/ 710650 h 4986"/>
              <a:gd name="T78" fmla="*/ 992220 w 4636"/>
              <a:gd name="T79" fmla="*/ 732810 h 4986"/>
              <a:gd name="T80" fmla="*/ 1028899 w 4636"/>
              <a:gd name="T81" fmla="*/ 775984 h 4986"/>
              <a:gd name="T82" fmla="*/ 1183634 w 4636"/>
              <a:gd name="T83" fmla="*/ 862332 h 4986"/>
              <a:gd name="T84" fmla="*/ 1156126 w 4636"/>
              <a:gd name="T85" fmla="*/ 728989 h 4986"/>
              <a:gd name="T86" fmla="*/ 1112953 w 4636"/>
              <a:gd name="T87" fmla="*/ 665566 h 4986"/>
              <a:gd name="T88" fmla="*/ 1054879 w 4636"/>
              <a:gd name="T89" fmla="*/ 620481 h 4986"/>
              <a:gd name="T90" fmla="*/ 971207 w 4636"/>
              <a:gd name="T91" fmla="*/ 591062 h 4986"/>
              <a:gd name="T92" fmla="*/ 831753 w 4636"/>
              <a:gd name="T93" fmla="*/ 588005 h 4986"/>
              <a:gd name="T94" fmla="*/ 707201 w 4636"/>
              <a:gd name="T95" fmla="*/ 635382 h 4986"/>
              <a:gd name="T96" fmla="*/ 628877 w 4636"/>
              <a:gd name="T97" fmla="*/ 713324 h 4986"/>
              <a:gd name="T98" fmla="*/ 596784 w 4636"/>
              <a:gd name="T99" fmla="*/ 822978 h 4986"/>
              <a:gd name="T100" fmla="*/ 609010 w 4636"/>
              <a:gd name="T101" fmla="*/ 933779 h 4986"/>
              <a:gd name="T102" fmla="*/ 664409 w 4636"/>
              <a:gd name="T103" fmla="*/ 1020508 h 4986"/>
              <a:gd name="T104" fmla="*/ 780175 w 4636"/>
              <a:gd name="T105" fmla="*/ 1086989 h 4986"/>
              <a:gd name="T106" fmla="*/ 829461 w 4636"/>
              <a:gd name="T107" fmla="*/ 963962 h 4986"/>
              <a:gd name="T108" fmla="*/ 750374 w 4636"/>
              <a:gd name="T109" fmla="*/ 897100 h 4986"/>
              <a:gd name="T110" fmla="*/ 740440 w 4636"/>
              <a:gd name="T111" fmla="*/ 809988 h 4986"/>
              <a:gd name="T112" fmla="*/ 788198 w 4636"/>
              <a:gd name="T113" fmla="*/ 733192 h 4986"/>
              <a:gd name="T114" fmla="*/ 943316 w 4636"/>
              <a:gd name="T115" fmla="*/ 1136276 h 4986"/>
              <a:gd name="T116" fmla="*/ 1017437 w 4636"/>
              <a:gd name="T117" fmla="*/ 1185945 h 4986"/>
              <a:gd name="T118" fmla="*/ 1045709 w 4636"/>
              <a:gd name="T119" fmla="*/ 1231411 h 4986"/>
              <a:gd name="T120" fmla="*/ 1048766 w 4636"/>
              <a:gd name="T121" fmla="*/ 1299801 h 4986"/>
              <a:gd name="T122" fmla="*/ 1017819 w 4636"/>
              <a:gd name="T123" fmla="*/ 1372395 h 4986"/>
              <a:gd name="T124" fmla="*/ 965858 w 4636"/>
              <a:gd name="T125" fmla="*/ 1409838 h 49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636" h="4986">
                <a:moveTo>
                  <a:pt x="4636" y="3019"/>
                </a:moveTo>
                <a:lnTo>
                  <a:pt x="4636" y="3019"/>
                </a:lnTo>
                <a:lnTo>
                  <a:pt x="4635" y="3071"/>
                </a:lnTo>
                <a:lnTo>
                  <a:pt x="4633" y="3121"/>
                </a:lnTo>
                <a:lnTo>
                  <a:pt x="4629" y="3171"/>
                </a:lnTo>
                <a:lnTo>
                  <a:pt x="4624" y="3221"/>
                </a:lnTo>
                <a:lnTo>
                  <a:pt x="4618" y="3270"/>
                </a:lnTo>
                <a:lnTo>
                  <a:pt x="4609" y="3319"/>
                </a:lnTo>
                <a:lnTo>
                  <a:pt x="4600" y="3367"/>
                </a:lnTo>
                <a:lnTo>
                  <a:pt x="4589" y="3415"/>
                </a:lnTo>
                <a:lnTo>
                  <a:pt x="4577" y="3464"/>
                </a:lnTo>
                <a:lnTo>
                  <a:pt x="4563" y="3511"/>
                </a:lnTo>
                <a:lnTo>
                  <a:pt x="4548" y="3557"/>
                </a:lnTo>
                <a:lnTo>
                  <a:pt x="4532" y="3605"/>
                </a:lnTo>
                <a:lnTo>
                  <a:pt x="4515" y="3650"/>
                </a:lnTo>
                <a:lnTo>
                  <a:pt x="4496" y="3696"/>
                </a:lnTo>
                <a:lnTo>
                  <a:pt x="4476" y="3740"/>
                </a:lnTo>
                <a:lnTo>
                  <a:pt x="4454" y="3785"/>
                </a:lnTo>
                <a:lnTo>
                  <a:pt x="4431" y="3829"/>
                </a:lnTo>
                <a:lnTo>
                  <a:pt x="4407" y="3872"/>
                </a:lnTo>
                <a:lnTo>
                  <a:pt x="4382" y="3915"/>
                </a:lnTo>
                <a:lnTo>
                  <a:pt x="4357" y="3957"/>
                </a:lnTo>
                <a:lnTo>
                  <a:pt x="4330" y="3999"/>
                </a:lnTo>
                <a:lnTo>
                  <a:pt x="4300" y="4039"/>
                </a:lnTo>
                <a:lnTo>
                  <a:pt x="4271" y="4080"/>
                </a:lnTo>
                <a:lnTo>
                  <a:pt x="4240" y="4119"/>
                </a:lnTo>
                <a:lnTo>
                  <a:pt x="4209" y="4157"/>
                </a:lnTo>
                <a:lnTo>
                  <a:pt x="4176" y="4196"/>
                </a:lnTo>
                <a:lnTo>
                  <a:pt x="4141" y="4233"/>
                </a:lnTo>
                <a:lnTo>
                  <a:pt x="4107" y="4270"/>
                </a:lnTo>
                <a:lnTo>
                  <a:pt x="4071" y="4307"/>
                </a:lnTo>
                <a:lnTo>
                  <a:pt x="4034" y="4341"/>
                </a:lnTo>
                <a:lnTo>
                  <a:pt x="3996" y="4376"/>
                </a:lnTo>
                <a:lnTo>
                  <a:pt x="3957" y="4410"/>
                </a:lnTo>
                <a:lnTo>
                  <a:pt x="3917" y="4443"/>
                </a:lnTo>
                <a:lnTo>
                  <a:pt x="3876" y="4475"/>
                </a:lnTo>
                <a:lnTo>
                  <a:pt x="3835" y="4506"/>
                </a:lnTo>
                <a:lnTo>
                  <a:pt x="3792" y="4537"/>
                </a:lnTo>
                <a:lnTo>
                  <a:pt x="3749" y="4566"/>
                </a:lnTo>
                <a:lnTo>
                  <a:pt x="3705" y="4595"/>
                </a:lnTo>
                <a:lnTo>
                  <a:pt x="3660" y="4623"/>
                </a:lnTo>
                <a:lnTo>
                  <a:pt x="3614" y="4650"/>
                </a:lnTo>
                <a:lnTo>
                  <a:pt x="3567" y="4676"/>
                </a:lnTo>
                <a:lnTo>
                  <a:pt x="3520" y="4701"/>
                </a:lnTo>
                <a:lnTo>
                  <a:pt x="3472" y="4725"/>
                </a:lnTo>
                <a:lnTo>
                  <a:pt x="3422" y="4748"/>
                </a:lnTo>
                <a:lnTo>
                  <a:pt x="3373" y="4770"/>
                </a:lnTo>
                <a:lnTo>
                  <a:pt x="3322" y="4792"/>
                </a:lnTo>
                <a:lnTo>
                  <a:pt x="3272" y="4812"/>
                </a:lnTo>
                <a:lnTo>
                  <a:pt x="3221" y="4831"/>
                </a:lnTo>
                <a:lnTo>
                  <a:pt x="3168" y="4849"/>
                </a:lnTo>
                <a:lnTo>
                  <a:pt x="3114" y="4867"/>
                </a:lnTo>
                <a:lnTo>
                  <a:pt x="3062" y="4883"/>
                </a:lnTo>
                <a:lnTo>
                  <a:pt x="3007" y="4897"/>
                </a:lnTo>
                <a:lnTo>
                  <a:pt x="2952" y="4911"/>
                </a:lnTo>
                <a:lnTo>
                  <a:pt x="2897" y="4924"/>
                </a:lnTo>
                <a:lnTo>
                  <a:pt x="2841" y="4935"/>
                </a:lnTo>
                <a:lnTo>
                  <a:pt x="2785" y="4946"/>
                </a:lnTo>
                <a:lnTo>
                  <a:pt x="2729" y="4955"/>
                </a:lnTo>
                <a:lnTo>
                  <a:pt x="2671" y="4964"/>
                </a:lnTo>
                <a:lnTo>
                  <a:pt x="2613" y="4970"/>
                </a:lnTo>
                <a:lnTo>
                  <a:pt x="2555" y="4975"/>
                </a:lnTo>
                <a:lnTo>
                  <a:pt x="2496" y="4980"/>
                </a:lnTo>
                <a:lnTo>
                  <a:pt x="2437" y="4984"/>
                </a:lnTo>
                <a:lnTo>
                  <a:pt x="2377" y="4986"/>
                </a:lnTo>
                <a:lnTo>
                  <a:pt x="2318" y="4986"/>
                </a:lnTo>
                <a:lnTo>
                  <a:pt x="2258" y="4986"/>
                </a:lnTo>
                <a:lnTo>
                  <a:pt x="2199" y="4984"/>
                </a:lnTo>
                <a:lnTo>
                  <a:pt x="2139" y="4980"/>
                </a:lnTo>
                <a:lnTo>
                  <a:pt x="2081" y="4975"/>
                </a:lnTo>
                <a:lnTo>
                  <a:pt x="2022" y="4970"/>
                </a:lnTo>
                <a:lnTo>
                  <a:pt x="1964" y="4964"/>
                </a:lnTo>
                <a:lnTo>
                  <a:pt x="1908" y="4955"/>
                </a:lnTo>
                <a:lnTo>
                  <a:pt x="1851" y="4946"/>
                </a:lnTo>
                <a:lnTo>
                  <a:pt x="1794" y="4935"/>
                </a:lnTo>
                <a:lnTo>
                  <a:pt x="1738" y="4924"/>
                </a:lnTo>
                <a:lnTo>
                  <a:pt x="1683" y="4911"/>
                </a:lnTo>
                <a:lnTo>
                  <a:pt x="1628" y="4897"/>
                </a:lnTo>
                <a:lnTo>
                  <a:pt x="1574" y="4883"/>
                </a:lnTo>
                <a:lnTo>
                  <a:pt x="1521" y="4867"/>
                </a:lnTo>
                <a:lnTo>
                  <a:pt x="1468" y="4849"/>
                </a:lnTo>
                <a:lnTo>
                  <a:pt x="1416" y="4831"/>
                </a:lnTo>
                <a:lnTo>
                  <a:pt x="1364" y="4812"/>
                </a:lnTo>
                <a:lnTo>
                  <a:pt x="1313" y="4792"/>
                </a:lnTo>
                <a:lnTo>
                  <a:pt x="1262" y="4770"/>
                </a:lnTo>
                <a:lnTo>
                  <a:pt x="1213" y="4748"/>
                </a:lnTo>
                <a:lnTo>
                  <a:pt x="1163" y="4725"/>
                </a:lnTo>
                <a:lnTo>
                  <a:pt x="1116" y="4701"/>
                </a:lnTo>
                <a:lnTo>
                  <a:pt x="1069" y="4676"/>
                </a:lnTo>
                <a:lnTo>
                  <a:pt x="1021" y="4650"/>
                </a:lnTo>
                <a:lnTo>
                  <a:pt x="976" y="4623"/>
                </a:lnTo>
                <a:lnTo>
                  <a:pt x="931" y="4595"/>
                </a:lnTo>
                <a:lnTo>
                  <a:pt x="887" y="4566"/>
                </a:lnTo>
                <a:lnTo>
                  <a:pt x="843" y="4537"/>
                </a:lnTo>
                <a:lnTo>
                  <a:pt x="801" y="4506"/>
                </a:lnTo>
                <a:lnTo>
                  <a:pt x="759" y="4475"/>
                </a:lnTo>
                <a:lnTo>
                  <a:pt x="719" y="4443"/>
                </a:lnTo>
                <a:lnTo>
                  <a:pt x="679" y="4410"/>
                </a:lnTo>
                <a:lnTo>
                  <a:pt x="640" y="4376"/>
                </a:lnTo>
                <a:lnTo>
                  <a:pt x="602" y="4341"/>
                </a:lnTo>
                <a:lnTo>
                  <a:pt x="565" y="4307"/>
                </a:lnTo>
                <a:lnTo>
                  <a:pt x="529" y="4270"/>
                </a:lnTo>
                <a:lnTo>
                  <a:pt x="494" y="4233"/>
                </a:lnTo>
                <a:lnTo>
                  <a:pt x="460" y="4196"/>
                </a:lnTo>
                <a:lnTo>
                  <a:pt x="428" y="4157"/>
                </a:lnTo>
                <a:lnTo>
                  <a:pt x="396" y="4119"/>
                </a:lnTo>
                <a:lnTo>
                  <a:pt x="364" y="4080"/>
                </a:lnTo>
                <a:lnTo>
                  <a:pt x="335" y="4039"/>
                </a:lnTo>
                <a:lnTo>
                  <a:pt x="307" y="3999"/>
                </a:lnTo>
                <a:lnTo>
                  <a:pt x="279" y="3957"/>
                </a:lnTo>
                <a:lnTo>
                  <a:pt x="253" y="3915"/>
                </a:lnTo>
                <a:lnTo>
                  <a:pt x="228" y="3872"/>
                </a:lnTo>
                <a:lnTo>
                  <a:pt x="205" y="3829"/>
                </a:lnTo>
                <a:lnTo>
                  <a:pt x="182" y="3785"/>
                </a:lnTo>
                <a:lnTo>
                  <a:pt x="160" y="3740"/>
                </a:lnTo>
                <a:lnTo>
                  <a:pt x="141" y="3696"/>
                </a:lnTo>
                <a:lnTo>
                  <a:pt x="122" y="3650"/>
                </a:lnTo>
                <a:lnTo>
                  <a:pt x="104" y="3605"/>
                </a:lnTo>
                <a:lnTo>
                  <a:pt x="88" y="3557"/>
                </a:lnTo>
                <a:lnTo>
                  <a:pt x="72" y="3511"/>
                </a:lnTo>
                <a:lnTo>
                  <a:pt x="59" y="3464"/>
                </a:lnTo>
                <a:lnTo>
                  <a:pt x="47" y="3415"/>
                </a:lnTo>
                <a:lnTo>
                  <a:pt x="35" y="3367"/>
                </a:lnTo>
                <a:lnTo>
                  <a:pt x="26" y="3319"/>
                </a:lnTo>
                <a:lnTo>
                  <a:pt x="19" y="3270"/>
                </a:lnTo>
                <a:lnTo>
                  <a:pt x="11" y="3221"/>
                </a:lnTo>
                <a:lnTo>
                  <a:pt x="6" y="3171"/>
                </a:lnTo>
                <a:lnTo>
                  <a:pt x="3" y="3121"/>
                </a:lnTo>
                <a:lnTo>
                  <a:pt x="1" y="3071"/>
                </a:lnTo>
                <a:lnTo>
                  <a:pt x="0" y="3019"/>
                </a:lnTo>
                <a:lnTo>
                  <a:pt x="0" y="2983"/>
                </a:lnTo>
                <a:lnTo>
                  <a:pt x="1" y="2948"/>
                </a:lnTo>
                <a:lnTo>
                  <a:pt x="3" y="2912"/>
                </a:lnTo>
                <a:lnTo>
                  <a:pt x="6" y="2877"/>
                </a:lnTo>
                <a:lnTo>
                  <a:pt x="9" y="2842"/>
                </a:lnTo>
                <a:lnTo>
                  <a:pt x="13" y="2807"/>
                </a:lnTo>
                <a:lnTo>
                  <a:pt x="18" y="2772"/>
                </a:lnTo>
                <a:lnTo>
                  <a:pt x="24" y="2738"/>
                </a:lnTo>
                <a:lnTo>
                  <a:pt x="29" y="2703"/>
                </a:lnTo>
                <a:lnTo>
                  <a:pt x="36" y="2669"/>
                </a:lnTo>
                <a:lnTo>
                  <a:pt x="44" y="2635"/>
                </a:lnTo>
                <a:lnTo>
                  <a:pt x="52" y="2601"/>
                </a:lnTo>
                <a:lnTo>
                  <a:pt x="62" y="2567"/>
                </a:lnTo>
                <a:lnTo>
                  <a:pt x="71" y="2534"/>
                </a:lnTo>
                <a:lnTo>
                  <a:pt x="82" y="2501"/>
                </a:lnTo>
                <a:lnTo>
                  <a:pt x="92" y="2468"/>
                </a:lnTo>
                <a:lnTo>
                  <a:pt x="104" y="2436"/>
                </a:lnTo>
                <a:lnTo>
                  <a:pt x="116" y="2403"/>
                </a:lnTo>
                <a:lnTo>
                  <a:pt x="129" y="2371"/>
                </a:lnTo>
                <a:lnTo>
                  <a:pt x="143" y="2339"/>
                </a:lnTo>
                <a:lnTo>
                  <a:pt x="156" y="2308"/>
                </a:lnTo>
                <a:lnTo>
                  <a:pt x="172" y="2276"/>
                </a:lnTo>
                <a:lnTo>
                  <a:pt x="187" y="2245"/>
                </a:lnTo>
                <a:lnTo>
                  <a:pt x="203" y="2214"/>
                </a:lnTo>
                <a:lnTo>
                  <a:pt x="219" y="2184"/>
                </a:lnTo>
                <a:lnTo>
                  <a:pt x="237" y="2153"/>
                </a:lnTo>
                <a:lnTo>
                  <a:pt x="255" y="2123"/>
                </a:lnTo>
                <a:lnTo>
                  <a:pt x="273" y="2093"/>
                </a:lnTo>
                <a:lnTo>
                  <a:pt x="292" y="2064"/>
                </a:lnTo>
                <a:lnTo>
                  <a:pt x="312" y="2034"/>
                </a:lnTo>
                <a:lnTo>
                  <a:pt x="332" y="2006"/>
                </a:lnTo>
                <a:lnTo>
                  <a:pt x="353" y="1978"/>
                </a:lnTo>
                <a:lnTo>
                  <a:pt x="374" y="1949"/>
                </a:lnTo>
                <a:lnTo>
                  <a:pt x="396" y="1922"/>
                </a:lnTo>
                <a:lnTo>
                  <a:pt x="440" y="1867"/>
                </a:lnTo>
                <a:lnTo>
                  <a:pt x="487" y="1814"/>
                </a:lnTo>
                <a:lnTo>
                  <a:pt x="537" y="1762"/>
                </a:lnTo>
                <a:lnTo>
                  <a:pt x="588" y="1712"/>
                </a:lnTo>
                <a:lnTo>
                  <a:pt x="642" y="1662"/>
                </a:lnTo>
                <a:lnTo>
                  <a:pt x="697" y="1615"/>
                </a:lnTo>
                <a:lnTo>
                  <a:pt x="754" y="1570"/>
                </a:lnTo>
                <a:lnTo>
                  <a:pt x="812" y="1526"/>
                </a:lnTo>
                <a:lnTo>
                  <a:pt x="873" y="1483"/>
                </a:lnTo>
                <a:lnTo>
                  <a:pt x="935" y="1443"/>
                </a:lnTo>
                <a:lnTo>
                  <a:pt x="999" y="1404"/>
                </a:lnTo>
                <a:lnTo>
                  <a:pt x="1065" y="1366"/>
                </a:lnTo>
                <a:lnTo>
                  <a:pt x="1132" y="1331"/>
                </a:lnTo>
                <a:lnTo>
                  <a:pt x="1200" y="1298"/>
                </a:lnTo>
                <a:lnTo>
                  <a:pt x="1271" y="1266"/>
                </a:lnTo>
                <a:lnTo>
                  <a:pt x="553" y="0"/>
                </a:lnTo>
                <a:lnTo>
                  <a:pt x="4082" y="0"/>
                </a:lnTo>
                <a:lnTo>
                  <a:pt x="3365" y="1266"/>
                </a:lnTo>
                <a:lnTo>
                  <a:pt x="3435" y="1298"/>
                </a:lnTo>
                <a:lnTo>
                  <a:pt x="3503" y="1331"/>
                </a:lnTo>
                <a:lnTo>
                  <a:pt x="3571" y="1366"/>
                </a:lnTo>
                <a:lnTo>
                  <a:pt x="3636" y="1404"/>
                </a:lnTo>
                <a:lnTo>
                  <a:pt x="3700" y="1443"/>
                </a:lnTo>
                <a:lnTo>
                  <a:pt x="3762" y="1483"/>
                </a:lnTo>
                <a:lnTo>
                  <a:pt x="3823" y="1526"/>
                </a:lnTo>
                <a:lnTo>
                  <a:pt x="3882" y="1570"/>
                </a:lnTo>
                <a:lnTo>
                  <a:pt x="3938" y="1615"/>
                </a:lnTo>
                <a:lnTo>
                  <a:pt x="3994" y="1662"/>
                </a:lnTo>
                <a:lnTo>
                  <a:pt x="4047" y="1712"/>
                </a:lnTo>
                <a:lnTo>
                  <a:pt x="4098" y="1762"/>
                </a:lnTo>
                <a:lnTo>
                  <a:pt x="4148" y="1814"/>
                </a:lnTo>
                <a:lnTo>
                  <a:pt x="4195" y="1866"/>
                </a:lnTo>
                <a:lnTo>
                  <a:pt x="4240" y="1921"/>
                </a:lnTo>
                <a:lnTo>
                  <a:pt x="4262" y="1949"/>
                </a:lnTo>
                <a:lnTo>
                  <a:pt x="4283" y="1978"/>
                </a:lnTo>
                <a:lnTo>
                  <a:pt x="4304" y="2006"/>
                </a:lnTo>
                <a:lnTo>
                  <a:pt x="4324" y="2034"/>
                </a:lnTo>
                <a:lnTo>
                  <a:pt x="4343" y="2064"/>
                </a:lnTo>
                <a:lnTo>
                  <a:pt x="4362" y="2093"/>
                </a:lnTo>
                <a:lnTo>
                  <a:pt x="4381" y="2123"/>
                </a:lnTo>
                <a:lnTo>
                  <a:pt x="4399" y="2153"/>
                </a:lnTo>
                <a:lnTo>
                  <a:pt x="4416" y="2183"/>
                </a:lnTo>
                <a:lnTo>
                  <a:pt x="4433" y="2213"/>
                </a:lnTo>
                <a:lnTo>
                  <a:pt x="4448" y="2245"/>
                </a:lnTo>
                <a:lnTo>
                  <a:pt x="4464" y="2275"/>
                </a:lnTo>
                <a:lnTo>
                  <a:pt x="4479" y="2307"/>
                </a:lnTo>
                <a:lnTo>
                  <a:pt x="4494" y="2338"/>
                </a:lnTo>
                <a:lnTo>
                  <a:pt x="4507" y="2371"/>
                </a:lnTo>
                <a:lnTo>
                  <a:pt x="4520" y="2402"/>
                </a:lnTo>
                <a:lnTo>
                  <a:pt x="4532" y="2435"/>
                </a:lnTo>
                <a:lnTo>
                  <a:pt x="4544" y="2467"/>
                </a:lnTo>
                <a:lnTo>
                  <a:pt x="4554" y="2501"/>
                </a:lnTo>
                <a:lnTo>
                  <a:pt x="4565" y="2534"/>
                </a:lnTo>
                <a:lnTo>
                  <a:pt x="4574" y="2567"/>
                </a:lnTo>
                <a:lnTo>
                  <a:pt x="4584" y="2601"/>
                </a:lnTo>
                <a:lnTo>
                  <a:pt x="4592" y="2635"/>
                </a:lnTo>
                <a:lnTo>
                  <a:pt x="4600" y="2669"/>
                </a:lnTo>
                <a:lnTo>
                  <a:pt x="4606" y="2703"/>
                </a:lnTo>
                <a:lnTo>
                  <a:pt x="4612" y="2738"/>
                </a:lnTo>
                <a:lnTo>
                  <a:pt x="4618" y="2772"/>
                </a:lnTo>
                <a:lnTo>
                  <a:pt x="4623" y="2807"/>
                </a:lnTo>
                <a:lnTo>
                  <a:pt x="4627" y="2842"/>
                </a:lnTo>
                <a:lnTo>
                  <a:pt x="4630" y="2877"/>
                </a:lnTo>
                <a:lnTo>
                  <a:pt x="4633" y="2912"/>
                </a:lnTo>
                <a:lnTo>
                  <a:pt x="4634" y="2948"/>
                </a:lnTo>
                <a:lnTo>
                  <a:pt x="4635" y="2983"/>
                </a:lnTo>
                <a:lnTo>
                  <a:pt x="4636" y="3019"/>
                </a:lnTo>
                <a:close/>
                <a:moveTo>
                  <a:pt x="2188" y="3696"/>
                </a:moveTo>
                <a:lnTo>
                  <a:pt x="2188" y="3696"/>
                </a:lnTo>
                <a:lnTo>
                  <a:pt x="2165" y="3689"/>
                </a:lnTo>
                <a:lnTo>
                  <a:pt x="2143" y="3681"/>
                </a:lnTo>
                <a:lnTo>
                  <a:pt x="2122" y="3673"/>
                </a:lnTo>
                <a:lnTo>
                  <a:pt x="2101" y="3665"/>
                </a:lnTo>
                <a:lnTo>
                  <a:pt x="2082" y="3655"/>
                </a:lnTo>
                <a:lnTo>
                  <a:pt x="2064" y="3646"/>
                </a:lnTo>
                <a:lnTo>
                  <a:pt x="2046" y="3636"/>
                </a:lnTo>
                <a:lnTo>
                  <a:pt x="2030" y="3627"/>
                </a:lnTo>
                <a:lnTo>
                  <a:pt x="2015" y="3616"/>
                </a:lnTo>
                <a:lnTo>
                  <a:pt x="2000" y="3606"/>
                </a:lnTo>
                <a:lnTo>
                  <a:pt x="1986" y="3594"/>
                </a:lnTo>
                <a:lnTo>
                  <a:pt x="1974" y="3583"/>
                </a:lnTo>
                <a:lnTo>
                  <a:pt x="1962" y="3571"/>
                </a:lnTo>
                <a:lnTo>
                  <a:pt x="1952" y="3558"/>
                </a:lnTo>
                <a:lnTo>
                  <a:pt x="1942" y="3546"/>
                </a:lnTo>
                <a:lnTo>
                  <a:pt x="1934" y="3533"/>
                </a:lnTo>
                <a:lnTo>
                  <a:pt x="1925" y="3518"/>
                </a:lnTo>
                <a:lnTo>
                  <a:pt x="1917" y="3504"/>
                </a:lnTo>
                <a:lnTo>
                  <a:pt x="1909" y="3487"/>
                </a:lnTo>
                <a:lnTo>
                  <a:pt x="1901" y="3470"/>
                </a:lnTo>
                <a:lnTo>
                  <a:pt x="1894" y="3452"/>
                </a:lnTo>
                <a:lnTo>
                  <a:pt x="1888" y="3433"/>
                </a:lnTo>
                <a:lnTo>
                  <a:pt x="1882" y="3413"/>
                </a:lnTo>
                <a:lnTo>
                  <a:pt x="1877" y="3392"/>
                </a:lnTo>
                <a:lnTo>
                  <a:pt x="1873" y="3370"/>
                </a:lnTo>
                <a:lnTo>
                  <a:pt x="1869" y="3348"/>
                </a:lnTo>
                <a:lnTo>
                  <a:pt x="1866" y="3325"/>
                </a:lnTo>
                <a:lnTo>
                  <a:pt x="1862" y="3300"/>
                </a:lnTo>
                <a:lnTo>
                  <a:pt x="1858" y="3248"/>
                </a:lnTo>
                <a:lnTo>
                  <a:pt x="1856" y="3194"/>
                </a:lnTo>
                <a:lnTo>
                  <a:pt x="1503" y="3194"/>
                </a:lnTo>
                <a:lnTo>
                  <a:pt x="1505" y="3234"/>
                </a:lnTo>
                <a:lnTo>
                  <a:pt x="1507" y="3271"/>
                </a:lnTo>
                <a:lnTo>
                  <a:pt x="1509" y="3309"/>
                </a:lnTo>
                <a:lnTo>
                  <a:pt x="1512" y="3345"/>
                </a:lnTo>
                <a:lnTo>
                  <a:pt x="1517" y="3380"/>
                </a:lnTo>
                <a:lnTo>
                  <a:pt x="1521" y="3412"/>
                </a:lnTo>
                <a:lnTo>
                  <a:pt x="1526" y="3445"/>
                </a:lnTo>
                <a:lnTo>
                  <a:pt x="1532" y="3475"/>
                </a:lnTo>
                <a:lnTo>
                  <a:pt x="1538" y="3505"/>
                </a:lnTo>
                <a:lnTo>
                  <a:pt x="1545" y="3533"/>
                </a:lnTo>
                <a:lnTo>
                  <a:pt x="1552" y="3559"/>
                </a:lnTo>
                <a:lnTo>
                  <a:pt x="1561" y="3585"/>
                </a:lnTo>
                <a:lnTo>
                  <a:pt x="1569" y="3609"/>
                </a:lnTo>
                <a:lnTo>
                  <a:pt x="1578" y="3632"/>
                </a:lnTo>
                <a:lnTo>
                  <a:pt x="1588" y="3653"/>
                </a:lnTo>
                <a:lnTo>
                  <a:pt x="1599" y="3673"/>
                </a:lnTo>
                <a:lnTo>
                  <a:pt x="1618" y="3710"/>
                </a:lnTo>
                <a:lnTo>
                  <a:pt x="1642" y="3743"/>
                </a:lnTo>
                <a:lnTo>
                  <a:pt x="1666" y="3776"/>
                </a:lnTo>
                <a:lnTo>
                  <a:pt x="1691" y="3806"/>
                </a:lnTo>
                <a:lnTo>
                  <a:pt x="1705" y="3820"/>
                </a:lnTo>
                <a:lnTo>
                  <a:pt x="1718" y="3835"/>
                </a:lnTo>
                <a:lnTo>
                  <a:pt x="1733" y="3848"/>
                </a:lnTo>
                <a:lnTo>
                  <a:pt x="1748" y="3861"/>
                </a:lnTo>
                <a:lnTo>
                  <a:pt x="1763" y="3874"/>
                </a:lnTo>
                <a:lnTo>
                  <a:pt x="1778" y="3885"/>
                </a:lnTo>
                <a:lnTo>
                  <a:pt x="1795" y="3897"/>
                </a:lnTo>
                <a:lnTo>
                  <a:pt x="1811" y="3908"/>
                </a:lnTo>
                <a:lnTo>
                  <a:pt x="1846" y="3928"/>
                </a:lnTo>
                <a:lnTo>
                  <a:pt x="1881" y="3947"/>
                </a:lnTo>
                <a:lnTo>
                  <a:pt x="1918" y="3964"/>
                </a:lnTo>
                <a:lnTo>
                  <a:pt x="1958" y="3980"/>
                </a:lnTo>
                <a:lnTo>
                  <a:pt x="1998" y="3992"/>
                </a:lnTo>
                <a:lnTo>
                  <a:pt x="2041" y="4004"/>
                </a:lnTo>
                <a:lnTo>
                  <a:pt x="2085" y="4012"/>
                </a:lnTo>
                <a:lnTo>
                  <a:pt x="2131" y="4020"/>
                </a:lnTo>
                <a:lnTo>
                  <a:pt x="2188" y="4027"/>
                </a:lnTo>
                <a:lnTo>
                  <a:pt x="2188" y="4397"/>
                </a:lnTo>
                <a:lnTo>
                  <a:pt x="2469" y="4397"/>
                </a:lnTo>
                <a:lnTo>
                  <a:pt x="2469" y="4027"/>
                </a:lnTo>
                <a:lnTo>
                  <a:pt x="2504" y="4021"/>
                </a:lnTo>
                <a:lnTo>
                  <a:pt x="2541" y="4012"/>
                </a:lnTo>
                <a:lnTo>
                  <a:pt x="2578" y="4004"/>
                </a:lnTo>
                <a:lnTo>
                  <a:pt x="2614" y="3994"/>
                </a:lnTo>
                <a:lnTo>
                  <a:pt x="2649" y="3983"/>
                </a:lnTo>
                <a:lnTo>
                  <a:pt x="2682" y="3971"/>
                </a:lnTo>
                <a:lnTo>
                  <a:pt x="2715" y="3959"/>
                </a:lnTo>
                <a:lnTo>
                  <a:pt x="2745" y="3945"/>
                </a:lnTo>
                <a:lnTo>
                  <a:pt x="2776" y="3930"/>
                </a:lnTo>
                <a:lnTo>
                  <a:pt x="2804" y="3915"/>
                </a:lnTo>
                <a:lnTo>
                  <a:pt x="2832" y="3899"/>
                </a:lnTo>
                <a:lnTo>
                  <a:pt x="2858" y="3882"/>
                </a:lnTo>
                <a:lnTo>
                  <a:pt x="2882" y="3863"/>
                </a:lnTo>
                <a:lnTo>
                  <a:pt x="2906" y="3844"/>
                </a:lnTo>
                <a:lnTo>
                  <a:pt x="2928" y="3824"/>
                </a:lnTo>
                <a:lnTo>
                  <a:pt x="2950" y="3803"/>
                </a:lnTo>
                <a:lnTo>
                  <a:pt x="2970" y="3782"/>
                </a:lnTo>
                <a:lnTo>
                  <a:pt x="2989" y="3759"/>
                </a:lnTo>
                <a:lnTo>
                  <a:pt x="3006" y="3736"/>
                </a:lnTo>
                <a:lnTo>
                  <a:pt x="3023" y="3711"/>
                </a:lnTo>
                <a:lnTo>
                  <a:pt x="3038" y="3686"/>
                </a:lnTo>
                <a:lnTo>
                  <a:pt x="3052" y="3659"/>
                </a:lnTo>
                <a:lnTo>
                  <a:pt x="3065" y="3632"/>
                </a:lnTo>
                <a:lnTo>
                  <a:pt x="3076" y="3605"/>
                </a:lnTo>
                <a:lnTo>
                  <a:pt x="3087" y="3575"/>
                </a:lnTo>
                <a:lnTo>
                  <a:pt x="3095" y="3546"/>
                </a:lnTo>
                <a:lnTo>
                  <a:pt x="3104" y="3514"/>
                </a:lnTo>
                <a:lnTo>
                  <a:pt x="3110" y="3483"/>
                </a:lnTo>
                <a:lnTo>
                  <a:pt x="3115" y="3450"/>
                </a:lnTo>
                <a:lnTo>
                  <a:pt x="3121" y="3417"/>
                </a:lnTo>
                <a:lnTo>
                  <a:pt x="3123" y="3382"/>
                </a:lnTo>
                <a:lnTo>
                  <a:pt x="3125" y="3346"/>
                </a:lnTo>
                <a:lnTo>
                  <a:pt x="3126" y="3310"/>
                </a:lnTo>
                <a:lnTo>
                  <a:pt x="3125" y="3286"/>
                </a:lnTo>
                <a:lnTo>
                  <a:pt x="3125" y="3263"/>
                </a:lnTo>
                <a:lnTo>
                  <a:pt x="3123" y="3241"/>
                </a:lnTo>
                <a:lnTo>
                  <a:pt x="3121" y="3218"/>
                </a:lnTo>
                <a:lnTo>
                  <a:pt x="3117" y="3196"/>
                </a:lnTo>
                <a:lnTo>
                  <a:pt x="3114" y="3175"/>
                </a:lnTo>
                <a:lnTo>
                  <a:pt x="3109" y="3154"/>
                </a:lnTo>
                <a:lnTo>
                  <a:pt x="3105" y="3133"/>
                </a:lnTo>
                <a:lnTo>
                  <a:pt x="3100" y="3112"/>
                </a:lnTo>
                <a:lnTo>
                  <a:pt x="3093" y="3092"/>
                </a:lnTo>
                <a:lnTo>
                  <a:pt x="3086" y="3072"/>
                </a:lnTo>
                <a:lnTo>
                  <a:pt x="3079" y="3053"/>
                </a:lnTo>
                <a:lnTo>
                  <a:pt x="3070" y="3034"/>
                </a:lnTo>
                <a:lnTo>
                  <a:pt x="3062" y="3015"/>
                </a:lnTo>
                <a:lnTo>
                  <a:pt x="3052" y="2997"/>
                </a:lnTo>
                <a:lnTo>
                  <a:pt x="3042" y="2979"/>
                </a:lnTo>
                <a:lnTo>
                  <a:pt x="3031" y="2961"/>
                </a:lnTo>
                <a:lnTo>
                  <a:pt x="3020" y="2945"/>
                </a:lnTo>
                <a:lnTo>
                  <a:pt x="3007" y="2928"/>
                </a:lnTo>
                <a:lnTo>
                  <a:pt x="2995" y="2912"/>
                </a:lnTo>
                <a:lnTo>
                  <a:pt x="2981" y="2895"/>
                </a:lnTo>
                <a:lnTo>
                  <a:pt x="2967" y="2880"/>
                </a:lnTo>
                <a:lnTo>
                  <a:pt x="2952" y="2865"/>
                </a:lnTo>
                <a:lnTo>
                  <a:pt x="2937" y="2850"/>
                </a:lnTo>
                <a:lnTo>
                  <a:pt x="2921" y="2836"/>
                </a:lnTo>
                <a:lnTo>
                  <a:pt x="2904" y="2822"/>
                </a:lnTo>
                <a:lnTo>
                  <a:pt x="2887" y="2808"/>
                </a:lnTo>
                <a:lnTo>
                  <a:pt x="2869" y="2795"/>
                </a:lnTo>
                <a:lnTo>
                  <a:pt x="2850" y="2783"/>
                </a:lnTo>
                <a:lnTo>
                  <a:pt x="2832" y="2770"/>
                </a:lnTo>
                <a:lnTo>
                  <a:pt x="2812" y="2758"/>
                </a:lnTo>
                <a:lnTo>
                  <a:pt x="2791" y="2746"/>
                </a:lnTo>
                <a:lnTo>
                  <a:pt x="2756" y="2728"/>
                </a:lnTo>
                <a:lnTo>
                  <a:pt x="2720" y="2709"/>
                </a:lnTo>
                <a:lnTo>
                  <a:pt x="2682" y="2690"/>
                </a:lnTo>
                <a:lnTo>
                  <a:pt x="2642" y="2672"/>
                </a:lnTo>
                <a:lnTo>
                  <a:pt x="2601" y="2655"/>
                </a:lnTo>
                <a:lnTo>
                  <a:pt x="2559" y="2637"/>
                </a:lnTo>
                <a:lnTo>
                  <a:pt x="2515" y="2618"/>
                </a:lnTo>
                <a:lnTo>
                  <a:pt x="2469" y="2600"/>
                </a:lnTo>
                <a:lnTo>
                  <a:pt x="2469" y="1860"/>
                </a:lnTo>
                <a:lnTo>
                  <a:pt x="2486" y="1864"/>
                </a:lnTo>
                <a:lnTo>
                  <a:pt x="2501" y="1869"/>
                </a:lnTo>
                <a:lnTo>
                  <a:pt x="2516" y="1875"/>
                </a:lnTo>
                <a:lnTo>
                  <a:pt x="2531" y="1880"/>
                </a:lnTo>
                <a:lnTo>
                  <a:pt x="2545" y="1886"/>
                </a:lnTo>
                <a:lnTo>
                  <a:pt x="2558" y="1894"/>
                </a:lnTo>
                <a:lnTo>
                  <a:pt x="2572" y="1901"/>
                </a:lnTo>
                <a:lnTo>
                  <a:pt x="2585" y="1909"/>
                </a:lnTo>
                <a:lnTo>
                  <a:pt x="2597" y="1918"/>
                </a:lnTo>
                <a:lnTo>
                  <a:pt x="2609" y="1926"/>
                </a:lnTo>
                <a:lnTo>
                  <a:pt x="2620" y="1936"/>
                </a:lnTo>
                <a:lnTo>
                  <a:pt x="2631" y="1946"/>
                </a:lnTo>
                <a:lnTo>
                  <a:pt x="2641" y="1957"/>
                </a:lnTo>
                <a:lnTo>
                  <a:pt x="2651" y="1967"/>
                </a:lnTo>
                <a:lnTo>
                  <a:pt x="2660" y="1979"/>
                </a:lnTo>
                <a:lnTo>
                  <a:pt x="2669" y="1991"/>
                </a:lnTo>
                <a:lnTo>
                  <a:pt x="2677" y="2004"/>
                </a:lnTo>
                <a:lnTo>
                  <a:pt x="2685" y="2018"/>
                </a:lnTo>
                <a:lnTo>
                  <a:pt x="2693" y="2031"/>
                </a:lnTo>
                <a:lnTo>
                  <a:pt x="2699" y="2045"/>
                </a:lnTo>
                <a:lnTo>
                  <a:pt x="2705" y="2060"/>
                </a:lnTo>
                <a:lnTo>
                  <a:pt x="2712" y="2075"/>
                </a:lnTo>
                <a:lnTo>
                  <a:pt x="2722" y="2107"/>
                </a:lnTo>
                <a:lnTo>
                  <a:pt x="2731" y="2142"/>
                </a:lnTo>
                <a:lnTo>
                  <a:pt x="2737" y="2178"/>
                </a:lnTo>
                <a:lnTo>
                  <a:pt x="2741" y="2216"/>
                </a:lnTo>
                <a:lnTo>
                  <a:pt x="2744" y="2257"/>
                </a:lnTo>
                <a:lnTo>
                  <a:pt x="3098" y="2257"/>
                </a:lnTo>
                <a:lnTo>
                  <a:pt x="3095" y="2208"/>
                </a:lnTo>
                <a:lnTo>
                  <a:pt x="3092" y="2161"/>
                </a:lnTo>
                <a:lnTo>
                  <a:pt x="3087" y="2114"/>
                </a:lnTo>
                <a:lnTo>
                  <a:pt x="3079" y="2070"/>
                </a:lnTo>
                <a:lnTo>
                  <a:pt x="3069" y="2027"/>
                </a:lnTo>
                <a:lnTo>
                  <a:pt x="3057" y="1986"/>
                </a:lnTo>
                <a:lnTo>
                  <a:pt x="3050" y="1966"/>
                </a:lnTo>
                <a:lnTo>
                  <a:pt x="3043" y="1946"/>
                </a:lnTo>
                <a:lnTo>
                  <a:pt x="3034" y="1927"/>
                </a:lnTo>
                <a:lnTo>
                  <a:pt x="3026" y="1908"/>
                </a:lnTo>
                <a:lnTo>
                  <a:pt x="3017" y="1889"/>
                </a:lnTo>
                <a:lnTo>
                  <a:pt x="3007" y="1871"/>
                </a:lnTo>
                <a:lnTo>
                  <a:pt x="2998" y="1854"/>
                </a:lnTo>
                <a:lnTo>
                  <a:pt x="2987" y="1837"/>
                </a:lnTo>
                <a:lnTo>
                  <a:pt x="2976" y="1820"/>
                </a:lnTo>
                <a:lnTo>
                  <a:pt x="2964" y="1803"/>
                </a:lnTo>
                <a:lnTo>
                  <a:pt x="2952" y="1787"/>
                </a:lnTo>
                <a:lnTo>
                  <a:pt x="2940" y="1772"/>
                </a:lnTo>
                <a:lnTo>
                  <a:pt x="2926" y="1757"/>
                </a:lnTo>
                <a:lnTo>
                  <a:pt x="2913" y="1742"/>
                </a:lnTo>
                <a:lnTo>
                  <a:pt x="2898" y="1727"/>
                </a:lnTo>
                <a:lnTo>
                  <a:pt x="2883" y="1714"/>
                </a:lnTo>
                <a:lnTo>
                  <a:pt x="2868" y="1700"/>
                </a:lnTo>
                <a:lnTo>
                  <a:pt x="2853" y="1686"/>
                </a:lnTo>
                <a:lnTo>
                  <a:pt x="2836" y="1674"/>
                </a:lnTo>
                <a:lnTo>
                  <a:pt x="2819" y="1661"/>
                </a:lnTo>
                <a:lnTo>
                  <a:pt x="2800" y="1649"/>
                </a:lnTo>
                <a:lnTo>
                  <a:pt x="2781" y="1636"/>
                </a:lnTo>
                <a:lnTo>
                  <a:pt x="2761" y="1624"/>
                </a:lnTo>
                <a:lnTo>
                  <a:pt x="2741" y="1614"/>
                </a:lnTo>
                <a:lnTo>
                  <a:pt x="2720" y="1603"/>
                </a:lnTo>
                <a:lnTo>
                  <a:pt x="2700" y="1594"/>
                </a:lnTo>
                <a:lnTo>
                  <a:pt x="2678" y="1586"/>
                </a:lnTo>
                <a:lnTo>
                  <a:pt x="2657" y="1577"/>
                </a:lnTo>
                <a:lnTo>
                  <a:pt x="2635" y="1570"/>
                </a:lnTo>
                <a:lnTo>
                  <a:pt x="2612" y="1562"/>
                </a:lnTo>
                <a:lnTo>
                  <a:pt x="2590" y="1556"/>
                </a:lnTo>
                <a:lnTo>
                  <a:pt x="2567" y="1551"/>
                </a:lnTo>
                <a:lnTo>
                  <a:pt x="2542" y="1547"/>
                </a:lnTo>
                <a:lnTo>
                  <a:pt x="2518" y="1542"/>
                </a:lnTo>
                <a:lnTo>
                  <a:pt x="2494" y="1538"/>
                </a:lnTo>
                <a:lnTo>
                  <a:pt x="2469" y="1535"/>
                </a:lnTo>
                <a:lnTo>
                  <a:pt x="2469" y="1248"/>
                </a:lnTo>
                <a:lnTo>
                  <a:pt x="2197" y="1248"/>
                </a:lnTo>
                <a:lnTo>
                  <a:pt x="2197" y="1536"/>
                </a:lnTo>
                <a:lnTo>
                  <a:pt x="2186" y="1537"/>
                </a:lnTo>
                <a:lnTo>
                  <a:pt x="2177" y="1539"/>
                </a:lnTo>
                <a:lnTo>
                  <a:pt x="2139" y="1549"/>
                </a:lnTo>
                <a:lnTo>
                  <a:pt x="2102" y="1558"/>
                </a:lnTo>
                <a:lnTo>
                  <a:pt x="2066" y="1568"/>
                </a:lnTo>
                <a:lnTo>
                  <a:pt x="2032" y="1579"/>
                </a:lnTo>
                <a:lnTo>
                  <a:pt x="1999" y="1591"/>
                </a:lnTo>
                <a:lnTo>
                  <a:pt x="1966" y="1603"/>
                </a:lnTo>
                <a:lnTo>
                  <a:pt x="1936" y="1617"/>
                </a:lnTo>
                <a:lnTo>
                  <a:pt x="1907" y="1632"/>
                </a:lnTo>
                <a:lnTo>
                  <a:pt x="1878" y="1647"/>
                </a:lnTo>
                <a:lnTo>
                  <a:pt x="1851" y="1663"/>
                </a:lnTo>
                <a:lnTo>
                  <a:pt x="1826" y="1680"/>
                </a:lnTo>
                <a:lnTo>
                  <a:pt x="1800" y="1697"/>
                </a:lnTo>
                <a:lnTo>
                  <a:pt x="1777" y="1716"/>
                </a:lnTo>
                <a:lnTo>
                  <a:pt x="1755" y="1735"/>
                </a:lnTo>
                <a:lnTo>
                  <a:pt x="1734" y="1755"/>
                </a:lnTo>
                <a:lnTo>
                  <a:pt x="1714" y="1776"/>
                </a:lnTo>
                <a:lnTo>
                  <a:pt x="1695" y="1798"/>
                </a:lnTo>
                <a:lnTo>
                  <a:pt x="1677" y="1820"/>
                </a:lnTo>
                <a:lnTo>
                  <a:pt x="1662" y="1843"/>
                </a:lnTo>
                <a:lnTo>
                  <a:pt x="1646" y="1867"/>
                </a:lnTo>
                <a:lnTo>
                  <a:pt x="1632" y="1892"/>
                </a:lnTo>
                <a:lnTo>
                  <a:pt x="1620" y="1919"/>
                </a:lnTo>
                <a:lnTo>
                  <a:pt x="1608" y="1945"/>
                </a:lnTo>
                <a:lnTo>
                  <a:pt x="1599" y="1972"/>
                </a:lnTo>
                <a:lnTo>
                  <a:pt x="1589" y="2001"/>
                </a:lnTo>
                <a:lnTo>
                  <a:pt x="1582" y="2029"/>
                </a:lnTo>
                <a:lnTo>
                  <a:pt x="1574" y="2060"/>
                </a:lnTo>
                <a:lnTo>
                  <a:pt x="1569" y="2090"/>
                </a:lnTo>
                <a:lnTo>
                  <a:pt x="1565" y="2122"/>
                </a:lnTo>
                <a:lnTo>
                  <a:pt x="1562" y="2154"/>
                </a:lnTo>
                <a:lnTo>
                  <a:pt x="1561" y="2187"/>
                </a:lnTo>
                <a:lnTo>
                  <a:pt x="1560" y="2220"/>
                </a:lnTo>
                <a:lnTo>
                  <a:pt x="1561" y="2255"/>
                </a:lnTo>
                <a:lnTo>
                  <a:pt x="1563" y="2289"/>
                </a:lnTo>
                <a:lnTo>
                  <a:pt x="1566" y="2321"/>
                </a:lnTo>
                <a:lnTo>
                  <a:pt x="1571" y="2353"/>
                </a:lnTo>
                <a:lnTo>
                  <a:pt x="1578" y="2384"/>
                </a:lnTo>
                <a:lnTo>
                  <a:pt x="1585" y="2415"/>
                </a:lnTo>
                <a:lnTo>
                  <a:pt x="1594" y="2444"/>
                </a:lnTo>
                <a:lnTo>
                  <a:pt x="1605" y="2473"/>
                </a:lnTo>
                <a:lnTo>
                  <a:pt x="1616" y="2500"/>
                </a:lnTo>
                <a:lnTo>
                  <a:pt x="1630" y="2527"/>
                </a:lnTo>
                <a:lnTo>
                  <a:pt x="1645" y="2554"/>
                </a:lnTo>
                <a:lnTo>
                  <a:pt x="1661" y="2579"/>
                </a:lnTo>
                <a:lnTo>
                  <a:pt x="1678" y="2603"/>
                </a:lnTo>
                <a:lnTo>
                  <a:pt x="1697" y="2627"/>
                </a:lnTo>
                <a:lnTo>
                  <a:pt x="1718" y="2649"/>
                </a:lnTo>
                <a:lnTo>
                  <a:pt x="1739" y="2671"/>
                </a:lnTo>
                <a:lnTo>
                  <a:pt x="1752" y="2683"/>
                </a:lnTo>
                <a:lnTo>
                  <a:pt x="1767" y="2694"/>
                </a:lnTo>
                <a:lnTo>
                  <a:pt x="1781" y="2707"/>
                </a:lnTo>
                <a:lnTo>
                  <a:pt x="1798" y="2719"/>
                </a:lnTo>
                <a:lnTo>
                  <a:pt x="1816" y="2730"/>
                </a:lnTo>
                <a:lnTo>
                  <a:pt x="1836" y="2743"/>
                </a:lnTo>
                <a:lnTo>
                  <a:pt x="1879" y="2767"/>
                </a:lnTo>
                <a:lnTo>
                  <a:pt x="1928" y="2793"/>
                </a:lnTo>
                <a:lnTo>
                  <a:pt x="1982" y="2818"/>
                </a:lnTo>
                <a:lnTo>
                  <a:pt x="2042" y="2845"/>
                </a:lnTo>
                <a:lnTo>
                  <a:pt x="2107" y="2872"/>
                </a:lnTo>
                <a:lnTo>
                  <a:pt x="2148" y="2888"/>
                </a:lnTo>
                <a:lnTo>
                  <a:pt x="2188" y="2903"/>
                </a:lnTo>
                <a:lnTo>
                  <a:pt x="2188" y="3696"/>
                </a:lnTo>
                <a:close/>
                <a:moveTo>
                  <a:pt x="2188" y="2533"/>
                </a:moveTo>
                <a:lnTo>
                  <a:pt x="2188" y="2533"/>
                </a:lnTo>
                <a:lnTo>
                  <a:pt x="2180" y="2528"/>
                </a:lnTo>
                <a:lnTo>
                  <a:pt x="2171" y="2523"/>
                </a:lnTo>
                <a:lnTo>
                  <a:pt x="2143" y="2508"/>
                </a:lnTo>
                <a:lnTo>
                  <a:pt x="2116" y="2494"/>
                </a:lnTo>
                <a:lnTo>
                  <a:pt x="2089" y="2479"/>
                </a:lnTo>
                <a:lnTo>
                  <a:pt x="2066" y="2462"/>
                </a:lnTo>
                <a:lnTo>
                  <a:pt x="2044" y="2445"/>
                </a:lnTo>
                <a:lnTo>
                  <a:pt x="2025" y="2427"/>
                </a:lnTo>
                <a:lnTo>
                  <a:pt x="2007" y="2409"/>
                </a:lnTo>
                <a:lnTo>
                  <a:pt x="1991" y="2389"/>
                </a:lnTo>
                <a:lnTo>
                  <a:pt x="1977" y="2369"/>
                </a:lnTo>
                <a:lnTo>
                  <a:pt x="1964" y="2348"/>
                </a:lnTo>
                <a:lnTo>
                  <a:pt x="1954" y="2326"/>
                </a:lnTo>
                <a:lnTo>
                  <a:pt x="1945" y="2302"/>
                </a:lnTo>
                <a:lnTo>
                  <a:pt x="1939" y="2279"/>
                </a:lnTo>
                <a:lnTo>
                  <a:pt x="1935" y="2255"/>
                </a:lnTo>
                <a:lnTo>
                  <a:pt x="1932" y="2230"/>
                </a:lnTo>
                <a:lnTo>
                  <a:pt x="1931" y="2204"/>
                </a:lnTo>
                <a:lnTo>
                  <a:pt x="1932" y="2174"/>
                </a:lnTo>
                <a:lnTo>
                  <a:pt x="1934" y="2147"/>
                </a:lnTo>
                <a:lnTo>
                  <a:pt x="1938" y="2120"/>
                </a:lnTo>
                <a:lnTo>
                  <a:pt x="1943" y="2094"/>
                </a:lnTo>
                <a:lnTo>
                  <a:pt x="1951" y="2070"/>
                </a:lnTo>
                <a:lnTo>
                  <a:pt x="1959" y="2047"/>
                </a:lnTo>
                <a:lnTo>
                  <a:pt x="1969" y="2025"/>
                </a:lnTo>
                <a:lnTo>
                  <a:pt x="1981" y="2004"/>
                </a:lnTo>
                <a:lnTo>
                  <a:pt x="1994" y="1985"/>
                </a:lnTo>
                <a:lnTo>
                  <a:pt x="2008" y="1966"/>
                </a:lnTo>
                <a:lnTo>
                  <a:pt x="2025" y="1949"/>
                </a:lnTo>
                <a:lnTo>
                  <a:pt x="2043" y="1933"/>
                </a:lnTo>
                <a:lnTo>
                  <a:pt x="2063" y="1919"/>
                </a:lnTo>
                <a:lnTo>
                  <a:pt x="2084" y="1905"/>
                </a:lnTo>
                <a:lnTo>
                  <a:pt x="2106" y="1892"/>
                </a:lnTo>
                <a:lnTo>
                  <a:pt x="2131" y="1881"/>
                </a:lnTo>
                <a:lnTo>
                  <a:pt x="2142" y="1877"/>
                </a:lnTo>
                <a:lnTo>
                  <a:pt x="2156" y="1871"/>
                </a:lnTo>
                <a:lnTo>
                  <a:pt x="2188" y="1861"/>
                </a:lnTo>
                <a:lnTo>
                  <a:pt x="2188" y="2533"/>
                </a:lnTo>
                <a:close/>
                <a:moveTo>
                  <a:pt x="2469" y="2974"/>
                </a:moveTo>
                <a:lnTo>
                  <a:pt x="2469" y="2974"/>
                </a:lnTo>
                <a:lnTo>
                  <a:pt x="2485" y="2981"/>
                </a:lnTo>
                <a:lnTo>
                  <a:pt x="2499" y="2991"/>
                </a:lnTo>
                <a:lnTo>
                  <a:pt x="2544" y="3017"/>
                </a:lnTo>
                <a:lnTo>
                  <a:pt x="2583" y="3042"/>
                </a:lnTo>
                <a:lnTo>
                  <a:pt x="2602" y="3055"/>
                </a:lnTo>
                <a:lnTo>
                  <a:pt x="2619" y="3068"/>
                </a:lnTo>
                <a:lnTo>
                  <a:pt x="2635" y="3079"/>
                </a:lnTo>
                <a:lnTo>
                  <a:pt x="2650" y="3092"/>
                </a:lnTo>
                <a:lnTo>
                  <a:pt x="2663" y="3104"/>
                </a:lnTo>
                <a:lnTo>
                  <a:pt x="2676" y="3117"/>
                </a:lnTo>
                <a:lnTo>
                  <a:pt x="2688" y="3130"/>
                </a:lnTo>
                <a:lnTo>
                  <a:pt x="2697" y="3142"/>
                </a:lnTo>
                <a:lnTo>
                  <a:pt x="2706" y="3155"/>
                </a:lnTo>
                <a:lnTo>
                  <a:pt x="2714" y="3166"/>
                </a:lnTo>
                <a:lnTo>
                  <a:pt x="2721" y="3179"/>
                </a:lnTo>
                <a:lnTo>
                  <a:pt x="2726" y="3192"/>
                </a:lnTo>
                <a:lnTo>
                  <a:pt x="2732" y="3207"/>
                </a:lnTo>
                <a:lnTo>
                  <a:pt x="2737" y="3223"/>
                </a:lnTo>
                <a:lnTo>
                  <a:pt x="2741" y="3240"/>
                </a:lnTo>
                <a:lnTo>
                  <a:pt x="2744" y="3257"/>
                </a:lnTo>
                <a:lnTo>
                  <a:pt x="2746" y="3275"/>
                </a:lnTo>
                <a:lnTo>
                  <a:pt x="2749" y="3292"/>
                </a:lnTo>
                <a:lnTo>
                  <a:pt x="2750" y="3311"/>
                </a:lnTo>
                <a:lnTo>
                  <a:pt x="2750" y="3330"/>
                </a:lnTo>
                <a:lnTo>
                  <a:pt x="2750" y="3354"/>
                </a:lnTo>
                <a:lnTo>
                  <a:pt x="2747" y="3379"/>
                </a:lnTo>
                <a:lnTo>
                  <a:pt x="2745" y="3402"/>
                </a:lnTo>
                <a:lnTo>
                  <a:pt x="2742" y="3424"/>
                </a:lnTo>
                <a:lnTo>
                  <a:pt x="2737" y="3445"/>
                </a:lnTo>
                <a:lnTo>
                  <a:pt x="2732" y="3466"/>
                </a:lnTo>
                <a:lnTo>
                  <a:pt x="2725" y="3486"/>
                </a:lnTo>
                <a:lnTo>
                  <a:pt x="2717" y="3506"/>
                </a:lnTo>
                <a:lnTo>
                  <a:pt x="2709" y="3524"/>
                </a:lnTo>
                <a:lnTo>
                  <a:pt x="2699" y="3543"/>
                </a:lnTo>
                <a:lnTo>
                  <a:pt x="2689" y="3559"/>
                </a:lnTo>
                <a:lnTo>
                  <a:pt x="2677" y="3576"/>
                </a:lnTo>
                <a:lnTo>
                  <a:pt x="2664" y="3592"/>
                </a:lnTo>
                <a:lnTo>
                  <a:pt x="2651" y="3608"/>
                </a:lnTo>
                <a:lnTo>
                  <a:pt x="2636" y="3623"/>
                </a:lnTo>
                <a:lnTo>
                  <a:pt x="2620" y="3636"/>
                </a:lnTo>
                <a:lnTo>
                  <a:pt x="2605" y="3648"/>
                </a:lnTo>
                <a:lnTo>
                  <a:pt x="2590" y="3659"/>
                </a:lnTo>
                <a:lnTo>
                  <a:pt x="2574" y="3669"/>
                </a:lnTo>
                <a:lnTo>
                  <a:pt x="2558" y="3677"/>
                </a:lnTo>
                <a:lnTo>
                  <a:pt x="2544" y="3683"/>
                </a:lnTo>
                <a:lnTo>
                  <a:pt x="2528" y="3690"/>
                </a:lnTo>
                <a:lnTo>
                  <a:pt x="2512" y="3694"/>
                </a:lnTo>
                <a:lnTo>
                  <a:pt x="2496" y="3697"/>
                </a:lnTo>
                <a:lnTo>
                  <a:pt x="2469" y="3697"/>
                </a:lnTo>
                <a:lnTo>
                  <a:pt x="2469" y="2974"/>
                </a:lnTo>
                <a:close/>
              </a:path>
            </a:pathLst>
          </a:custGeom>
          <a:solidFill>
            <a:srgbClr val="F7B902"/>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endParaRPr>
          </a:p>
        </p:txBody>
      </p:sp>
      <p:sp>
        <p:nvSpPr>
          <p:cNvPr id="29" name="KSO_Shape">
            <a:extLst>
              <a:ext uri="{FF2B5EF4-FFF2-40B4-BE49-F238E27FC236}">
                <a16:creationId xmlns:a16="http://schemas.microsoft.com/office/drawing/2014/main" id="{7731E67E-057D-4A90-B173-93A22D14183F}"/>
              </a:ext>
            </a:extLst>
          </p:cNvPr>
          <p:cNvSpPr/>
          <p:nvPr/>
        </p:nvSpPr>
        <p:spPr>
          <a:xfrm>
            <a:off x="3898491" y="2876895"/>
            <a:ext cx="552105" cy="552105"/>
          </a:xfrm>
          <a:custGeom>
            <a:avLst/>
            <a:gdLst>
              <a:gd name="connsiteX0" fmla="*/ 393356 w 1944000"/>
              <a:gd name="connsiteY0" fmla="*/ 286994 h 1944000"/>
              <a:gd name="connsiteX1" fmla="*/ 802726 w 1944000"/>
              <a:gd name="connsiteY1" fmla="*/ 1003592 h 1944000"/>
              <a:gd name="connsiteX2" fmla="*/ 560724 w 1944000"/>
              <a:gd name="connsiteY2" fmla="*/ 1003592 h 1944000"/>
              <a:gd name="connsiteX3" fmla="*/ 560724 w 1944000"/>
              <a:gd name="connsiteY3" fmla="*/ 1100112 h 1944000"/>
              <a:gd name="connsiteX4" fmla="*/ 846553 w 1944000"/>
              <a:gd name="connsiteY4" fmla="*/ 1100112 h 1944000"/>
              <a:gd name="connsiteX5" fmla="*/ 846553 w 1944000"/>
              <a:gd name="connsiteY5" fmla="*/ 1168692 h 1944000"/>
              <a:gd name="connsiteX6" fmla="*/ 560724 w 1944000"/>
              <a:gd name="connsiteY6" fmla="*/ 1168692 h 1944000"/>
              <a:gd name="connsiteX7" fmla="*/ 560724 w 1944000"/>
              <a:gd name="connsiteY7" fmla="*/ 1265529 h 1944000"/>
              <a:gd name="connsiteX8" fmla="*/ 846553 w 1944000"/>
              <a:gd name="connsiteY8" fmla="*/ 1265529 h 1944000"/>
              <a:gd name="connsiteX9" fmla="*/ 846553 w 1944000"/>
              <a:gd name="connsiteY9" fmla="*/ 1657007 h 1944000"/>
              <a:gd name="connsiteX10" fmla="*/ 1095859 w 1944000"/>
              <a:gd name="connsiteY10" fmla="*/ 1657007 h 1944000"/>
              <a:gd name="connsiteX11" fmla="*/ 1095859 w 1944000"/>
              <a:gd name="connsiteY11" fmla="*/ 1265529 h 1944000"/>
              <a:gd name="connsiteX12" fmla="*/ 1383276 w 1944000"/>
              <a:gd name="connsiteY12" fmla="*/ 1265529 h 1944000"/>
              <a:gd name="connsiteX13" fmla="*/ 1383276 w 1944000"/>
              <a:gd name="connsiteY13" fmla="*/ 1168692 h 1944000"/>
              <a:gd name="connsiteX14" fmla="*/ 1095859 w 1944000"/>
              <a:gd name="connsiteY14" fmla="*/ 1168692 h 1944000"/>
              <a:gd name="connsiteX15" fmla="*/ 1095859 w 1944000"/>
              <a:gd name="connsiteY15" fmla="*/ 1100112 h 1944000"/>
              <a:gd name="connsiteX16" fmla="*/ 1383276 w 1944000"/>
              <a:gd name="connsiteY16" fmla="*/ 1100112 h 1944000"/>
              <a:gd name="connsiteX17" fmla="*/ 1383276 w 1944000"/>
              <a:gd name="connsiteY17" fmla="*/ 1003592 h 1944000"/>
              <a:gd name="connsiteX18" fmla="*/ 1140956 w 1944000"/>
              <a:gd name="connsiteY18" fmla="*/ 1003592 h 1944000"/>
              <a:gd name="connsiteX19" fmla="*/ 1550644 w 1944000"/>
              <a:gd name="connsiteY19" fmla="*/ 286994 h 1944000"/>
              <a:gd name="connsiteX20" fmla="*/ 1263228 w 1944000"/>
              <a:gd name="connsiteY20" fmla="*/ 286994 h 1944000"/>
              <a:gd name="connsiteX21" fmla="*/ 977399 w 1944000"/>
              <a:gd name="connsiteY21" fmla="*/ 829284 h 1944000"/>
              <a:gd name="connsiteX22" fmla="*/ 686171 w 1944000"/>
              <a:gd name="connsiteY22" fmla="*/ 286994 h 1944000"/>
              <a:gd name="connsiteX23" fmla="*/ 972000 w 1944000"/>
              <a:gd name="connsiteY23" fmla="*/ 0 h 1944000"/>
              <a:gd name="connsiteX24" fmla="*/ 1944000 w 1944000"/>
              <a:gd name="connsiteY24" fmla="*/ 972000 h 1944000"/>
              <a:gd name="connsiteX25" fmla="*/ 972000 w 1944000"/>
              <a:gd name="connsiteY25" fmla="*/ 1944000 h 1944000"/>
              <a:gd name="connsiteX26" fmla="*/ 0 w 1944000"/>
              <a:gd name="connsiteY26" fmla="*/ 972000 h 1944000"/>
              <a:gd name="connsiteX27" fmla="*/ 972000 w 1944000"/>
              <a:gd name="connsiteY27" fmla="*/ 0 h 19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44000" h="1944000">
                <a:moveTo>
                  <a:pt x="393356" y="286994"/>
                </a:moveTo>
                <a:lnTo>
                  <a:pt x="802726" y="1003592"/>
                </a:lnTo>
                <a:lnTo>
                  <a:pt x="560724" y="1003592"/>
                </a:lnTo>
                <a:lnTo>
                  <a:pt x="560724" y="1100112"/>
                </a:lnTo>
                <a:lnTo>
                  <a:pt x="846553" y="1100112"/>
                </a:lnTo>
                <a:lnTo>
                  <a:pt x="846553" y="1168692"/>
                </a:lnTo>
                <a:lnTo>
                  <a:pt x="560724" y="1168692"/>
                </a:lnTo>
                <a:lnTo>
                  <a:pt x="560724" y="1265529"/>
                </a:lnTo>
                <a:lnTo>
                  <a:pt x="846553" y="1265529"/>
                </a:lnTo>
                <a:lnTo>
                  <a:pt x="846553" y="1657007"/>
                </a:lnTo>
                <a:lnTo>
                  <a:pt x="1095859" y="1657007"/>
                </a:lnTo>
                <a:lnTo>
                  <a:pt x="1095859" y="1265529"/>
                </a:lnTo>
                <a:lnTo>
                  <a:pt x="1383276" y="1265529"/>
                </a:lnTo>
                <a:lnTo>
                  <a:pt x="1383276" y="1168692"/>
                </a:lnTo>
                <a:lnTo>
                  <a:pt x="1095859" y="1168692"/>
                </a:lnTo>
                <a:lnTo>
                  <a:pt x="1095859" y="1100112"/>
                </a:lnTo>
                <a:lnTo>
                  <a:pt x="1383276" y="1100112"/>
                </a:lnTo>
                <a:lnTo>
                  <a:pt x="1383276" y="1003592"/>
                </a:lnTo>
                <a:lnTo>
                  <a:pt x="1140956" y="1003592"/>
                </a:lnTo>
                <a:lnTo>
                  <a:pt x="1550644" y="286994"/>
                </a:lnTo>
                <a:lnTo>
                  <a:pt x="1263228" y="286994"/>
                </a:lnTo>
                <a:lnTo>
                  <a:pt x="977399" y="829284"/>
                </a:lnTo>
                <a:lnTo>
                  <a:pt x="686171" y="286994"/>
                </a:lnTo>
                <a:close/>
                <a:moveTo>
                  <a:pt x="972000" y="0"/>
                </a:moveTo>
                <a:cubicBezTo>
                  <a:pt x="1508821" y="0"/>
                  <a:pt x="1944000" y="435179"/>
                  <a:pt x="1944000" y="972000"/>
                </a:cubicBezTo>
                <a:cubicBezTo>
                  <a:pt x="1944000" y="1508821"/>
                  <a:pt x="1508821" y="1944000"/>
                  <a:pt x="972000" y="1944000"/>
                </a:cubicBezTo>
                <a:cubicBezTo>
                  <a:pt x="435179" y="1944000"/>
                  <a:pt x="0" y="1508821"/>
                  <a:pt x="0" y="972000"/>
                </a:cubicBezTo>
                <a:cubicBezTo>
                  <a:pt x="0" y="435179"/>
                  <a:pt x="435179" y="0"/>
                  <a:pt x="972000" y="0"/>
                </a:cubicBezTo>
                <a:close/>
              </a:path>
            </a:pathLst>
          </a:cu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endParaRPr>
          </a:p>
        </p:txBody>
      </p:sp>
    </p:spTree>
    <p:extLst>
      <p:ext uri="{BB962C8B-B14F-4D97-AF65-F5344CB8AC3E}">
        <p14:creationId xmlns:p14="http://schemas.microsoft.com/office/powerpoint/2010/main" val="2428629350"/>
      </p:ext>
    </p:extLst>
  </p:cSld>
  <p:clrMapOvr>
    <a:masterClrMapping/>
  </p:clrMapOvr>
  <mc:AlternateContent xmlns:mc="http://schemas.openxmlformats.org/markup-compatibility/2006" xmlns:p14="http://schemas.microsoft.com/office/powerpoint/2010/main">
    <mc:Choice Requires="p14">
      <p:transition spd="slow" p14:dur="1600" advClick="0" advTm="0">
        <p14:prism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right)">
                                      <p:cBhvr>
                                        <p:cTn id="7" dur="1000"/>
                                        <p:tgtEl>
                                          <p:spTgt spid="11"/>
                                        </p:tgtEl>
                                      </p:cBhvr>
                                    </p:animEffect>
                                  </p:childTnLst>
                                </p:cTn>
                              </p:par>
                            </p:childTnLst>
                          </p:cTn>
                        </p:par>
                        <p:par>
                          <p:cTn id="8" fill="hold">
                            <p:stCondLst>
                              <p:cond delay="1000"/>
                            </p:stCondLst>
                            <p:childTnLst>
                              <p:par>
                                <p:cTn id="9" presetID="22" presetClass="entr" presetSubtype="2"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right)">
                                      <p:cBhvr>
                                        <p:cTn id="11" dur="1000"/>
                                        <p:tgtEl>
                                          <p:spTgt spid="14"/>
                                        </p:tgtEl>
                                      </p:cBhvr>
                                    </p:animEffect>
                                  </p:childTnLst>
                                </p:cTn>
                              </p:par>
                            </p:childTnLst>
                          </p:cTn>
                        </p:par>
                        <p:par>
                          <p:cTn id="12" fill="hold">
                            <p:stCondLst>
                              <p:cond delay="2000"/>
                            </p:stCondLst>
                            <p:childTnLst>
                              <p:par>
                                <p:cTn id="13" presetID="42" presetClass="entr" presetSubtype="0"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anim calcmode="lin" valueType="num">
                                      <p:cBhvr>
                                        <p:cTn id="16" dur="500" fill="hold"/>
                                        <p:tgtEl>
                                          <p:spTgt spid="29"/>
                                        </p:tgtEl>
                                        <p:attrNameLst>
                                          <p:attrName>ppt_x</p:attrName>
                                        </p:attrNameLst>
                                      </p:cBhvr>
                                      <p:tavLst>
                                        <p:tav tm="0">
                                          <p:val>
                                            <p:strVal val="#ppt_x"/>
                                          </p:val>
                                        </p:tav>
                                        <p:tav tm="100000">
                                          <p:val>
                                            <p:strVal val="#ppt_x"/>
                                          </p:val>
                                        </p:tav>
                                      </p:tavLst>
                                    </p:anim>
                                    <p:anim calcmode="lin" valueType="num">
                                      <p:cBhvr>
                                        <p:cTn id="17" dur="500" fill="hold"/>
                                        <p:tgtEl>
                                          <p:spTgt spid="29"/>
                                        </p:tgtEl>
                                        <p:attrNameLst>
                                          <p:attrName>ppt_y</p:attrName>
                                        </p:attrNameLst>
                                      </p:cBhvr>
                                      <p:tavLst>
                                        <p:tav tm="0">
                                          <p:val>
                                            <p:strVal val="#ppt_y+.1"/>
                                          </p:val>
                                        </p:tav>
                                        <p:tav tm="100000">
                                          <p:val>
                                            <p:strVal val="#ppt_y"/>
                                          </p:val>
                                        </p:tav>
                                      </p:tavLst>
                                    </p:anim>
                                  </p:childTnLst>
                                </p:cTn>
                              </p:par>
                            </p:childTnLst>
                          </p:cTn>
                        </p:par>
                        <p:par>
                          <p:cTn id="18" fill="hold">
                            <p:stCondLst>
                              <p:cond delay="2500"/>
                            </p:stCondLst>
                            <p:childTnLst>
                              <p:par>
                                <p:cTn id="19" presetID="42" presetClass="entr" presetSubtype="0"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anim calcmode="lin" valueType="num">
                                      <p:cBhvr>
                                        <p:cTn id="22" dur="500" fill="hold"/>
                                        <p:tgtEl>
                                          <p:spTgt spid="25"/>
                                        </p:tgtEl>
                                        <p:attrNameLst>
                                          <p:attrName>ppt_x</p:attrName>
                                        </p:attrNameLst>
                                      </p:cBhvr>
                                      <p:tavLst>
                                        <p:tav tm="0">
                                          <p:val>
                                            <p:strVal val="#ppt_x"/>
                                          </p:val>
                                        </p:tav>
                                        <p:tav tm="100000">
                                          <p:val>
                                            <p:strVal val="#ppt_x"/>
                                          </p:val>
                                        </p:tav>
                                      </p:tavLst>
                                    </p:anim>
                                    <p:anim calcmode="lin" valueType="num">
                                      <p:cBhvr>
                                        <p:cTn id="23" dur="500" fill="hold"/>
                                        <p:tgtEl>
                                          <p:spTgt spid="25"/>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42" presetClass="entr" presetSubtype="0"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1000"/>
                                        <p:tgtEl>
                                          <p:spTgt spid="21"/>
                                        </p:tgtEl>
                                      </p:cBhvr>
                                    </p:animEffect>
                                    <p:anim calcmode="lin" valueType="num">
                                      <p:cBhvr>
                                        <p:cTn id="28" dur="1000" fill="hold"/>
                                        <p:tgtEl>
                                          <p:spTgt spid="21"/>
                                        </p:tgtEl>
                                        <p:attrNameLst>
                                          <p:attrName>ppt_x</p:attrName>
                                        </p:attrNameLst>
                                      </p:cBhvr>
                                      <p:tavLst>
                                        <p:tav tm="0">
                                          <p:val>
                                            <p:strVal val="#ppt_x"/>
                                          </p:val>
                                        </p:tav>
                                        <p:tav tm="100000">
                                          <p:val>
                                            <p:strVal val="#ppt_x"/>
                                          </p:val>
                                        </p:tav>
                                      </p:tavLst>
                                    </p:anim>
                                    <p:anim calcmode="lin" valueType="num">
                                      <p:cBhvr>
                                        <p:cTn id="29" dur="1000" fill="hold"/>
                                        <p:tgtEl>
                                          <p:spTgt spid="2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1000"/>
                                        <p:tgtEl>
                                          <p:spTgt spid="28"/>
                                        </p:tgtEl>
                                      </p:cBhvr>
                                    </p:animEffect>
                                    <p:anim calcmode="lin" valueType="num">
                                      <p:cBhvr>
                                        <p:cTn id="33" dur="1000" fill="hold"/>
                                        <p:tgtEl>
                                          <p:spTgt spid="28"/>
                                        </p:tgtEl>
                                        <p:attrNameLst>
                                          <p:attrName>ppt_x</p:attrName>
                                        </p:attrNameLst>
                                      </p:cBhvr>
                                      <p:tavLst>
                                        <p:tav tm="0">
                                          <p:val>
                                            <p:strVal val="#ppt_x"/>
                                          </p:val>
                                        </p:tav>
                                        <p:tav tm="100000">
                                          <p:val>
                                            <p:strVal val="#ppt_x"/>
                                          </p:val>
                                        </p:tav>
                                      </p:tavLst>
                                    </p:anim>
                                    <p:anim calcmode="lin" valueType="num">
                                      <p:cBhvr>
                                        <p:cTn id="3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1" grpId="0"/>
      <p:bldP spid="28" grpId="0"/>
      <p:bldP spid="25" grpId="0" animBg="1"/>
      <p:bldP spid="2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110000"/>
                    </a14:imgEffect>
                    <a14:imgEffect>
                      <a14:brightnessContrast bright="20000" contrast="-4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7F16022-05EC-4641-94CE-CE8B9FC41B7C}"/>
              </a:ext>
            </a:extLst>
          </p:cNvPr>
          <p:cNvSpPr/>
          <p:nvPr/>
        </p:nvSpPr>
        <p:spPr>
          <a:xfrm>
            <a:off x="4679598" y="1774858"/>
            <a:ext cx="2678999" cy="2109173"/>
          </a:xfrm>
          <a:prstGeom prst="rect">
            <a:avLst/>
          </a:prstGeom>
          <a:noFill/>
          <a:ln w="76200">
            <a:solidFill>
              <a:srgbClr val="F7B9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pic>
        <p:nvPicPr>
          <p:cNvPr id="3" name="图片 2">
            <a:extLst>
              <a:ext uri="{FF2B5EF4-FFF2-40B4-BE49-F238E27FC236}">
                <a16:creationId xmlns:a16="http://schemas.microsoft.com/office/drawing/2014/main" id="{B06A0C18-DA59-4135-B73B-139D78D17A96}"/>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300000"/>
                    </a14:imgEffect>
                  </a14:imgLayer>
                </a14:imgProps>
              </a:ext>
              <a:ext uri="{28A0092B-C50C-407E-A947-70E740481C1C}">
                <a14:useLocalDpi xmlns:a14="http://schemas.microsoft.com/office/drawing/2010/main" val="0"/>
              </a:ext>
            </a:extLst>
          </a:blip>
          <a:stretch>
            <a:fillRect/>
          </a:stretch>
        </p:blipFill>
        <p:spPr>
          <a:xfrm>
            <a:off x="6827583" y="499396"/>
            <a:ext cx="1288762" cy="1612560"/>
          </a:xfrm>
          <a:prstGeom prst="rect">
            <a:avLst/>
          </a:prstGeom>
        </p:spPr>
      </p:pic>
      <p:sp>
        <p:nvSpPr>
          <p:cNvPr id="7" name="等腰三角形 6">
            <a:extLst>
              <a:ext uri="{FF2B5EF4-FFF2-40B4-BE49-F238E27FC236}">
                <a16:creationId xmlns:a16="http://schemas.microsoft.com/office/drawing/2014/main" id="{F7EA0EA0-2142-4A97-B86C-4C02D31F5DA8}"/>
              </a:ext>
            </a:extLst>
          </p:cNvPr>
          <p:cNvSpPr/>
          <p:nvPr/>
        </p:nvSpPr>
        <p:spPr>
          <a:xfrm rot="4427486">
            <a:off x="509654" y="3175053"/>
            <a:ext cx="435045" cy="669024"/>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sp>
        <p:nvSpPr>
          <p:cNvPr id="8" name="直角三角形 7">
            <a:extLst>
              <a:ext uri="{FF2B5EF4-FFF2-40B4-BE49-F238E27FC236}">
                <a16:creationId xmlns:a16="http://schemas.microsoft.com/office/drawing/2014/main" id="{E807A01B-6839-4200-B423-CC4D580ABE3C}"/>
              </a:ext>
            </a:extLst>
          </p:cNvPr>
          <p:cNvSpPr/>
          <p:nvPr/>
        </p:nvSpPr>
        <p:spPr>
          <a:xfrm rot="8951784">
            <a:off x="976101" y="-72142"/>
            <a:ext cx="410547" cy="643955"/>
          </a:xfrm>
          <a:prstGeom prst="r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endParaRPr>
          </a:p>
        </p:txBody>
      </p:sp>
      <p:sp>
        <p:nvSpPr>
          <p:cNvPr id="11" name="文本框 10">
            <a:extLst>
              <a:ext uri="{FF2B5EF4-FFF2-40B4-BE49-F238E27FC236}">
                <a16:creationId xmlns:a16="http://schemas.microsoft.com/office/drawing/2014/main" id="{9D18F034-D210-481C-A562-446A28768C70}"/>
              </a:ext>
            </a:extLst>
          </p:cNvPr>
          <p:cNvSpPr txBox="1"/>
          <p:nvPr/>
        </p:nvSpPr>
        <p:spPr>
          <a:xfrm>
            <a:off x="3921850" y="1920378"/>
            <a:ext cx="2817844" cy="18620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500" b="1" i="0" u="none" strike="noStrike" kern="1200" cap="none" spc="600" normalizeH="0" baseline="0" noProof="0" dirty="0">
                <a:ln>
                  <a:noFill/>
                </a:ln>
                <a:solidFill>
                  <a:srgbClr val="F7B902"/>
                </a:solidFill>
                <a:effectLst/>
                <a:uLnTx/>
                <a:uFillTx/>
                <a:latin typeface="微软雅黑"/>
                <a:ea typeface="微软雅黑"/>
              </a:rPr>
              <a:t>02</a:t>
            </a:r>
            <a:endParaRPr kumimoji="0" lang="zh-CN" altLang="en-US" sz="11500" b="1" i="0" u="none" strike="noStrike" kern="1200" cap="none" spc="600" normalizeH="0" baseline="0" noProof="0" dirty="0">
              <a:ln>
                <a:noFill/>
              </a:ln>
              <a:solidFill>
                <a:srgbClr val="F7B902"/>
              </a:solidFill>
              <a:effectLst/>
              <a:uLnTx/>
              <a:uFillTx/>
              <a:latin typeface="微软雅黑"/>
              <a:ea typeface="微软雅黑"/>
            </a:endParaRPr>
          </a:p>
        </p:txBody>
      </p:sp>
      <p:sp>
        <p:nvSpPr>
          <p:cNvPr id="18" name="等腰三角形 17">
            <a:extLst>
              <a:ext uri="{FF2B5EF4-FFF2-40B4-BE49-F238E27FC236}">
                <a16:creationId xmlns:a16="http://schemas.microsoft.com/office/drawing/2014/main" id="{FA608294-B68D-46F7-BE6E-A3DFA252A20F}"/>
              </a:ext>
            </a:extLst>
          </p:cNvPr>
          <p:cNvSpPr/>
          <p:nvPr/>
        </p:nvSpPr>
        <p:spPr>
          <a:xfrm rot="4499097">
            <a:off x="3661653" y="6019972"/>
            <a:ext cx="610897" cy="420650"/>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sp>
        <p:nvSpPr>
          <p:cNvPr id="19" name="等腰三角形 18">
            <a:extLst>
              <a:ext uri="{FF2B5EF4-FFF2-40B4-BE49-F238E27FC236}">
                <a16:creationId xmlns:a16="http://schemas.microsoft.com/office/drawing/2014/main" id="{374FEED4-C5F4-46CD-9DFD-11F83137372B}"/>
              </a:ext>
            </a:extLst>
          </p:cNvPr>
          <p:cNvSpPr/>
          <p:nvPr/>
        </p:nvSpPr>
        <p:spPr>
          <a:xfrm rot="20002791">
            <a:off x="9773102" y="5339297"/>
            <a:ext cx="486623" cy="788852"/>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sp>
        <p:nvSpPr>
          <p:cNvPr id="20" name="等腰三角形 19">
            <a:extLst>
              <a:ext uri="{FF2B5EF4-FFF2-40B4-BE49-F238E27FC236}">
                <a16:creationId xmlns:a16="http://schemas.microsoft.com/office/drawing/2014/main" id="{4FE11CAE-EF54-437D-83B6-6C7FB3B6B4E7}"/>
              </a:ext>
            </a:extLst>
          </p:cNvPr>
          <p:cNvSpPr/>
          <p:nvPr/>
        </p:nvSpPr>
        <p:spPr>
          <a:xfrm rot="17150542">
            <a:off x="11543691" y="3653140"/>
            <a:ext cx="504988" cy="639459"/>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sp>
        <p:nvSpPr>
          <p:cNvPr id="21" name="直角三角形 20">
            <a:extLst>
              <a:ext uri="{FF2B5EF4-FFF2-40B4-BE49-F238E27FC236}">
                <a16:creationId xmlns:a16="http://schemas.microsoft.com/office/drawing/2014/main" id="{419D4CCE-80D4-44BE-AF6A-36749EEC9AFD}"/>
              </a:ext>
            </a:extLst>
          </p:cNvPr>
          <p:cNvSpPr/>
          <p:nvPr/>
        </p:nvSpPr>
        <p:spPr>
          <a:xfrm rot="3790826">
            <a:off x="3390202" y="554532"/>
            <a:ext cx="433311" cy="530931"/>
          </a:xfrm>
          <a:prstGeom prst="r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endParaRPr>
          </a:p>
        </p:txBody>
      </p:sp>
      <p:sp>
        <p:nvSpPr>
          <p:cNvPr id="22" name="直角三角形 21">
            <a:extLst>
              <a:ext uri="{FF2B5EF4-FFF2-40B4-BE49-F238E27FC236}">
                <a16:creationId xmlns:a16="http://schemas.microsoft.com/office/drawing/2014/main" id="{0CCCD7CA-F856-48A1-AFD4-EFF8F63E7B47}"/>
              </a:ext>
            </a:extLst>
          </p:cNvPr>
          <p:cNvSpPr/>
          <p:nvPr/>
        </p:nvSpPr>
        <p:spPr>
          <a:xfrm rot="14447448">
            <a:off x="10191836" y="368892"/>
            <a:ext cx="650536" cy="643955"/>
          </a:xfrm>
          <a:prstGeom prst="r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endParaRPr>
          </a:p>
        </p:txBody>
      </p:sp>
      <p:sp>
        <p:nvSpPr>
          <p:cNvPr id="24" name="等腰三角形 23">
            <a:extLst>
              <a:ext uri="{FF2B5EF4-FFF2-40B4-BE49-F238E27FC236}">
                <a16:creationId xmlns:a16="http://schemas.microsoft.com/office/drawing/2014/main" id="{889B3405-D59C-4C94-8018-A244AEB8D3C6}"/>
              </a:ext>
            </a:extLst>
          </p:cNvPr>
          <p:cNvSpPr/>
          <p:nvPr/>
        </p:nvSpPr>
        <p:spPr>
          <a:xfrm rot="19079620">
            <a:off x="10130255" y="3793429"/>
            <a:ext cx="283414" cy="358883"/>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sp>
        <p:nvSpPr>
          <p:cNvPr id="27" name="等腰三角形 26">
            <a:extLst>
              <a:ext uri="{FF2B5EF4-FFF2-40B4-BE49-F238E27FC236}">
                <a16:creationId xmlns:a16="http://schemas.microsoft.com/office/drawing/2014/main" id="{27ADABDA-CF39-4E8D-922D-961546D7C4AE}"/>
              </a:ext>
            </a:extLst>
          </p:cNvPr>
          <p:cNvSpPr/>
          <p:nvPr/>
        </p:nvSpPr>
        <p:spPr>
          <a:xfrm rot="3151238">
            <a:off x="150671" y="5919445"/>
            <a:ext cx="486623" cy="788852"/>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sp>
        <p:nvSpPr>
          <p:cNvPr id="29" name="等腰三角形 28">
            <a:extLst>
              <a:ext uri="{FF2B5EF4-FFF2-40B4-BE49-F238E27FC236}">
                <a16:creationId xmlns:a16="http://schemas.microsoft.com/office/drawing/2014/main" id="{AF4FD178-5CA4-44D1-94B2-9F3C98D3EAFB}"/>
              </a:ext>
            </a:extLst>
          </p:cNvPr>
          <p:cNvSpPr/>
          <p:nvPr/>
        </p:nvSpPr>
        <p:spPr>
          <a:xfrm rot="13754579">
            <a:off x="9252016" y="2503845"/>
            <a:ext cx="283414" cy="358883"/>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sp>
        <p:nvSpPr>
          <p:cNvPr id="30" name="等腰三角形 29">
            <a:extLst>
              <a:ext uri="{FF2B5EF4-FFF2-40B4-BE49-F238E27FC236}">
                <a16:creationId xmlns:a16="http://schemas.microsoft.com/office/drawing/2014/main" id="{03D3C0F1-30D1-453C-8CE7-0D6D92E52874}"/>
              </a:ext>
            </a:extLst>
          </p:cNvPr>
          <p:cNvSpPr/>
          <p:nvPr/>
        </p:nvSpPr>
        <p:spPr>
          <a:xfrm rot="306111">
            <a:off x="6752604" y="5432597"/>
            <a:ext cx="270010" cy="302380"/>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sp>
        <p:nvSpPr>
          <p:cNvPr id="31" name="等腰三角形 30">
            <a:extLst>
              <a:ext uri="{FF2B5EF4-FFF2-40B4-BE49-F238E27FC236}">
                <a16:creationId xmlns:a16="http://schemas.microsoft.com/office/drawing/2014/main" id="{180832EC-79B3-44A1-9829-D9A9E46FB138}"/>
              </a:ext>
            </a:extLst>
          </p:cNvPr>
          <p:cNvSpPr/>
          <p:nvPr/>
        </p:nvSpPr>
        <p:spPr>
          <a:xfrm rot="2503585">
            <a:off x="1941559" y="4170852"/>
            <a:ext cx="297989" cy="516716"/>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endParaRPr>
          </a:p>
        </p:txBody>
      </p:sp>
      <p:sp>
        <p:nvSpPr>
          <p:cNvPr id="26" name="文本框 25">
            <a:extLst>
              <a:ext uri="{FF2B5EF4-FFF2-40B4-BE49-F238E27FC236}">
                <a16:creationId xmlns:a16="http://schemas.microsoft.com/office/drawing/2014/main" id="{4EC9205D-E7A4-4CD4-90B3-6C839942FC55}"/>
              </a:ext>
            </a:extLst>
          </p:cNvPr>
          <p:cNvSpPr txBox="1"/>
          <p:nvPr/>
        </p:nvSpPr>
        <p:spPr>
          <a:xfrm>
            <a:off x="4535690" y="4071892"/>
            <a:ext cx="285560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7B902"/>
                </a:solidFill>
                <a:effectLst/>
                <a:uLnTx/>
                <a:uFillTx/>
                <a:latin typeface="微软雅黑"/>
                <a:ea typeface="微软雅黑"/>
              </a:rPr>
              <a:t>在此输入文字标题</a:t>
            </a:r>
            <a:endParaRPr kumimoji="0" lang="zh-CN" altLang="en-US" sz="2800" b="0" i="0" u="none" strike="noStrike" kern="1200" cap="none" spc="0" normalizeH="0" baseline="0" noProof="0" dirty="0">
              <a:ln>
                <a:noFill/>
              </a:ln>
              <a:solidFill>
                <a:srgbClr val="F7B902"/>
              </a:solidFill>
              <a:effectLst/>
              <a:uLnTx/>
              <a:uFillTx/>
              <a:latin typeface="微软雅黑"/>
              <a:ea typeface="微软雅黑"/>
            </a:endParaRPr>
          </a:p>
        </p:txBody>
      </p:sp>
      <p:sp>
        <p:nvSpPr>
          <p:cNvPr id="2" name="矩形 1">
            <a:extLst>
              <a:ext uri="{FF2B5EF4-FFF2-40B4-BE49-F238E27FC236}">
                <a16:creationId xmlns:a16="http://schemas.microsoft.com/office/drawing/2014/main" id="{7ECA950B-E085-48EF-9E86-E4A9D2F91580}"/>
              </a:ext>
            </a:extLst>
          </p:cNvPr>
          <p:cNvSpPr/>
          <p:nvPr/>
        </p:nvSpPr>
        <p:spPr>
          <a:xfrm>
            <a:off x="4535690" y="4472002"/>
            <a:ext cx="3735813"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300" normalizeH="0" baseline="0" noProof="0" dirty="0">
                <a:ln>
                  <a:noFill/>
                </a:ln>
                <a:solidFill>
                  <a:srgbClr val="F7B902"/>
                </a:solidFill>
                <a:effectLst/>
                <a:uLnTx/>
                <a:uFillTx/>
                <a:latin typeface="微软雅黑"/>
                <a:ea typeface="微软雅黑"/>
              </a:rPr>
              <a:t>在此输入文字标题在此输入文字标题在此输入文字标题在此输入文字标题在此输入文字标题在此输入文字标题</a:t>
            </a:r>
          </a:p>
        </p:txBody>
      </p:sp>
    </p:spTree>
    <p:extLst>
      <p:ext uri="{BB962C8B-B14F-4D97-AF65-F5344CB8AC3E}">
        <p14:creationId xmlns:p14="http://schemas.microsoft.com/office/powerpoint/2010/main" val="42940845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advClick="0" advTm="0">
        <p15:prstTrans prst="origami"/>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2" presetClass="entr" presetSubtype="8"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45" presetClass="entr" presetSubtype="0" fill="hold" grpId="0" nodeType="afterEffect">
                                  <p:stCondLst>
                                    <p:cond delay="0"/>
                                  </p:stCondLst>
                                  <p:iterate type="lt">
                                    <p:tmPct val="10000"/>
                                  </p:iterate>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anim calcmode="lin" valueType="num">
                                      <p:cBhvr>
                                        <p:cTn id="19" dur="500" fill="hold"/>
                                        <p:tgtEl>
                                          <p:spTgt spid="11"/>
                                        </p:tgtEl>
                                        <p:attrNameLst>
                                          <p:attrName>ppt_w</p:attrName>
                                        </p:attrNameLst>
                                      </p:cBhvr>
                                      <p:tavLst>
                                        <p:tav tm="0" fmla="#ppt_w*sin(2.5*pi*$)">
                                          <p:val>
                                            <p:fltVal val="0"/>
                                          </p:val>
                                        </p:tav>
                                        <p:tav tm="100000">
                                          <p:val>
                                            <p:fltVal val="1"/>
                                          </p:val>
                                        </p:tav>
                                      </p:tavLst>
                                    </p:anim>
                                    <p:anim calcmode="lin" valueType="num">
                                      <p:cBhvr>
                                        <p:cTn id="20" dur="500" fill="hold"/>
                                        <p:tgtEl>
                                          <p:spTgt spid="11"/>
                                        </p:tgtEl>
                                        <p:attrNameLst>
                                          <p:attrName>ppt_h</p:attrName>
                                        </p:attrNameLst>
                                      </p:cBhvr>
                                      <p:tavLst>
                                        <p:tav tm="0">
                                          <p:val>
                                            <p:strVal val="#ppt_h"/>
                                          </p:val>
                                        </p:tav>
                                        <p:tav tm="100000">
                                          <p:val>
                                            <p:strVal val="#ppt_h"/>
                                          </p:val>
                                        </p:tav>
                                      </p:tavLst>
                                    </p:anim>
                                  </p:childTnLst>
                                </p:cTn>
                              </p:par>
                            </p:childTnLst>
                          </p:cTn>
                        </p:par>
                        <p:par>
                          <p:cTn id="21" fill="hold">
                            <p:stCondLst>
                              <p:cond delay="1550"/>
                            </p:stCondLst>
                            <p:childTnLst>
                              <p:par>
                                <p:cTn id="22" presetID="31" presetClass="entr" presetSubtype="0" fill="hold" grpId="0" nodeType="afterEffect">
                                  <p:stCondLst>
                                    <p:cond delay="0"/>
                                  </p:stCondLst>
                                  <p:iterate type="lt">
                                    <p:tmPct val="4444"/>
                                  </p:iterate>
                                  <p:childTnLst>
                                    <p:set>
                                      <p:cBhvr>
                                        <p:cTn id="23" dur="1" fill="hold">
                                          <p:stCondLst>
                                            <p:cond delay="0"/>
                                          </p:stCondLst>
                                        </p:cTn>
                                        <p:tgtEl>
                                          <p:spTgt spid="26"/>
                                        </p:tgtEl>
                                        <p:attrNameLst>
                                          <p:attrName>style.visibility</p:attrName>
                                        </p:attrNameLst>
                                      </p:cBhvr>
                                      <p:to>
                                        <p:strVal val="visible"/>
                                      </p:to>
                                    </p:set>
                                    <p:anim calcmode="lin" valueType="num">
                                      <p:cBhvr>
                                        <p:cTn id="24" dur="500" fill="hold"/>
                                        <p:tgtEl>
                                          <p:spTgt spid="26"/>
                                        </p:tgtEl>
                                        <p:attrNameLst>
                                          <p:attrName>ppt_w</p:attrName>
                                        </p:attrNameLst>
                                      </p:cBhvr>
                                      <p:tavLst>
                                        <p:tav tm="0">
                                          <p:val>
                                            <p:fltVal val="0"/>
                                          </p:val>
                                        </p:tav>
                                        <p:tav tm="100000">
                                          <p:val>
                                            <p:strVal val="#ppt_w"/>
                                          </p:val>
                                        </p:tav>
                                      </p:tavLst>
                                    </p:anim>
                                    <p:anim calcmode="lin" valueType="num">
                                      <p:cBhvr>
                                        <p:cTn id="25" dur="500" fill="hold"/>
                                        <p:tgtEl>
                                          <p:spTgt spid="26"/>
                                        </p:tgtEl>
                                        <p:attrNameLst>
                                          <p:attrName>ppt_h</p:attrName>
                                        </p:attrNameLst>
                                      </p:cBhvr>
                                      <p:tavLst>
                                        <p:tav tm="0">
                                          <p:val>
                                            <p:fltVal val="0"/>
                                          </p:val>
                                        </p:tav>
                                        <p:tav tm="100000">
                                          <p:val>
                                            <p:strVal val="#ppt_h"/>
                                          </p:val>
                                        </p:tav>
                                      </p:tavLst>
                                    </p:anim>
                                    <p:anim calcmode="lin" valueType="num">
                                      <p:cBhvr>
                                        <p:cTn id="26" dur="500" fill="hold"/>
                                        <p:tgtEl>
                                          <p:spTgt spid="26"/>
                                        </p:tgtEl>
                                        <p:attrNameLst>
                                          <p:attrName>style.rotation</p:attrName>
                                        </p:attrNameLst>
                                      </p:cBhvr>
                                      <p:tavLst>
                                        <p:tav tm="0">
                                          <p:val>
                                            <p:fltVal val="90"/>
                                          </p:val>
                                        </p:tav>
                                        <p:tav tm="100000">
                                          <p:val>
                                            <p:fltVal val="0"/>
                                          </p:val>
                                        </p:tav>
                                      </p:tavLst>
                                    </p:anim>
                                    <p:animEffect transition="in" filter="fade">
                                      <p:cBhvr>
                                        <p:cTn id="27" dur="500"/>
                                        <p:tgtEl>
                                          <p:spTgt spid="26"/>
                                        </p:tgtEl>
                                      </p:cBhvr>
                                    </p:animEffect>
                                  </p:childTnLst>
                                </p:cTn>
                              </p:par>
                            </p:childTnLst>
                          </p:cTn>
                        </p:par>
                        <p:par>
                          <p:cTn id="28" fill="hold">
                            <p:stCondLst>
                              <p:cond delay="2206"/>
                            </p:stCondLst>
                            <p:childTnLst>
                              <p:par>
                                <p:cTn id="29" presetID="10" presetClass="entr" presetSubtype="0"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par>
                          <p:cTn id="32" fill="hold">
                            <p:stCondLst>
                              <p:cond delay="2706"/>
                            </p:stCondLst>
                            <p:childTnLst>
                              <p:par>
                                <p:cTn id="33" presetID="53" presetClass="entr" presetSubtype="528"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p:cTn id="35" dur="750" fill="hold"/>
                                        <p:tgtEl>
                                          <p:spTgt spid="21"/>
                                        </p:tgtEl>
                                        <p:attrNameLst>
                                          <p:attrName>ppt_w</p:attrName>
                                        </p:attrNameLst>
                                      </p:cBhvr>
                                      <p:tavLst>
                                        <p:tav tm="0">
                                          <p:val>
                                            <p:fltVal val="0"/>
                                          </p:val>
                                        </p:tav>
                                        <p:tav tm="100000">
                                          <p:val>
                                            <p:strVal val="#ppt_w"/>
                                          </p:val>
                                        </p:tav>
                                      </p:tavLst>
                                    </p:anim>
                                    <p:anim calcmode="lin" valueType="num">
                                      <p:cBhvr>
                                        <p:cTn id="36" dur="750" fill="hold"/>
                                        <p:tgtEl>
                                          <p:spTgt spid="21"/>
                                        </p:tgtEl>
                                        <p:attrNameLst>
                                          <p:attrName>ppt_h</p:attrName>
                                        </p:attrNameLst>
                                      </p:cBhvr>
                                      <p:tavLst>
                                        <p:tav tm="0">
                                          <p:val>
                                            <p:fltVal val="0"/>
                                          </p:val>
                                        </p:tav>
                                        <p:tav tm="100000">
                                          <p:val>
                                            <p:strVal val="#ppt_h"/>
                                          </p:val>
                                        </p:tav>
                                      </p:tavLst>
                                    </p:anim>
                                    <p:animEffect transition="in" filter="fade">
                                      <p:cBhvr>
                                        <p:cTn id="37" dur="750"/>
                                        <p:tgtEl>
                                          <p:spTgt spid="21"/>
                                        </p:tgtEl>
                                      </p:cBhvr>
                                    </p:animEffect>
                                    <p:anim calcmode="lin" valueType="num">
                                      <p:cBhvr>
                                        <p:cTn id="38" dur="750" fill="hold"/>
                                        <p:tgtEl>
                                          <p:spTgt spid="21"/>
                                        </p:tgtEl>
                                        <p:attrNameLst>
                                          <p:attrName>ppt_x</p:attrName>
                                        </p:attrNameLst>
                                      </p:cBhvr>
                                      <p:tavLst>
                                        <p:tav tm="0">
                                          <p:val>
                                            <p:fltVal val="0.5"/>
                                          </p:val>
                                        </p:tav>
                                        <p:tav tm="100000">
                                          <p:val>
                                            <p:strVal val="#ppt_x"/>
                                          </p:val>
                                        </p:tav>
                                      </p:tavLst>
                                    </p:anim>
                                    <p:anim calcmode="lin" valueType="num">
                                      <p:cBhvr>
                                        <p:cTn id="39" dur="750" fill="hold"/>
                                        <p:tgtEl>
                                          <p:spTgt spid="21"/>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p:cTn id="42" dur="750" fill="hold"/>
                                        <p:tgtEl>
                                          <p:spTgt spid="8"/>
                                        </p:tgtEl>
                                        <p:attrNameLst>
                                          <p:attrName>ppt_w</p:attrName>
                                        </p:attrNameLst>
                                      </p:cBhvr>
                                      <p:tavLst>
                                        <p:tav tm="0">
                                          <p:val>
                                            <p:fltVal val="0"/>
                                          </p:val>
                                        </p:tav>
                                        <p:tav tm="100000">
                                          <p:val>
                                            <p:strVal val="#ppt_w"/>
                                          </p:val>
                                        </p:tav>
                                      </p:tavLst>
                                    </p:anim>
                                    <p:anim calcmode="lin" valueType="num">
                                      <p:cBhvr>
                                        <p:cTn id="43" dur="750" fill="hold"/>
                                        <p:tgtEl>
                                          <p:spTgt spid="8"/>
                                        </p:tgtEl>
                                        <p:attrNameLst>
                                          <p:attrName>ppt_h</p:attrName>
                                        </p:attrNameLst>
                                      </p:cBhvr>
                                      <p:tavLst>
                                        <p:tav tm="0">
                                          <p:val>
                                            <p:fltVal val="0"/>
                                          </p:val>
                                        </p:tav>
                                        <p:tav tm="100000">
                                          <p:val>
                                            <p:strVal val="#ppt_h"/>
                                          </p:val>
                                        </p:tav>
                                      </p:tavLst>
                                    </p:anim>
                                    <p:animEffect transition="in" filter="fade">
                                      <p:cBhvr>
                                        <p:cTn id="44" dur="750"/>
                                        <p:tgtEl>
                                          <p:spTgt spid="8"/>
                                        </p:tgtEl>
                                      </p:cBhvr>
                                    </p:animEffect>
                                    <p:anim calcmode="lin" valueType="num">
                                      <p:cBhvr>
                                        <p:cTn id="45" dur="750" fill="hold"/>
                                        <p:tgtEl>
                                          <p:spTgt spid="8"/>
                                        </p:tgtEl>
                                        <p:attrNameLst>
                                          <p:attrName>ppt_x</p:attrName>
                                        </p:attrNameLst>
                                      </p:cBhvr>
                                      <p:tavLst>
                                        <p:tav tm="0">
                                          <p:val>
                                            <p:fltVal val="0.5"/>
                                          </p:val>
                                        </p:tav>
                                        <p:tav tm="100000">
                                          <p:val>
                                            <p:strVal val="#ppt_x"/>
                                          </p:val>
                                        </p:tav>
                                      </p:tavLst>
                                    </p:anim>
                                    <p:anim calcmode="lin" valueType="num">
                                      <p:cBhvr>
                                        <p:cTn id="46" dur="750" fill="hold"/>
                                        <p:tgtEl>
                                          <p:spTgt spid="8"/>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p:cTn id="49" dur="750" fill="hold"/>
                                        <p:tgtEl>
                                          <p:spTgt spid="7"/>
                                        </p:tgtEl>
                                        <p:attrNameLst>
                                          <p:attrName>ppt_w</p:attrName>
                                        </p:attrNameLst>
                                      </p:cBhvr>
                                      <p:tavLst>
                                        <p:tav tm="0">
                                          <p:val>
                                            <p:fltVal val="0"/>
                                          </p:val>
                                        </p:tav>
                                        <p:tav tm="100000">
                                          <p:val>
                                            <p:strVal val="#ppt_w"/>
                                          </p:val>
                                        </p:tav>
                                      </p:tavLst>
                                    </p:anim>
                                    <p:anim calcmode="lin" valueType="num">
                                      <p:cBhvr>
                                        <p:cTn id="50" dur="750" fill="hold"/>
                                        <p:tgtEl>
                                          <p:spTgt spid="7"/>
                                        </p:tgtEl>
                                        <p:attrNameLst>
                                          <p:attrName>ppt_h</p:attrName>
                                        </p:attrNameLst>
                                      </p:cBhvr>
                                      <p:tavLst>
                                        <p:tav tm="0">
                                          <p:val>
                                            <p:fltVal val="0"/>
                                          </p:val>
                                        </p:tav>
                                        <p:tav tm="100000">
                                          <p:val>
                                            <p:strVal val="#ppt_h"/>
                                          </p:val>
                                        </p:tav>
                                      </p:tavLst>
                                    </p:anim>
                                    <p:animEffect transition="in" filter="fade">
                                      <p:cBhvr>
                                        <p:cTn id="51" dur="750"/>
                                        <p:tgtEl>
                                          <p:spTgt spid="7"/>
                                        </p:tgtEl>
                                      </p:cBhvr>
                                    </p:animEffect>
                                    <p:anim calcmode="lin" valueType="num">
                                      <p:cBhvr>
                                        <p:cTn id="52" dur="750" fill="hold"/>
                                        <p:tgtEl>
                                          <p:spTgt spid="7"/>
                                        </p:tgtEl>
                                        <p:attrNameLst>
                                          <p:attrName>ppt_x</p:attrName>
                                        </p:attrNameLst>
                                      </p:cBhvr>
                                      <p:tavLst>
                                        <p:tav tm="0">
                                          <p:val>
                                            <p:fltVal val="0.5"/>
                                          </p:val>
                                        </p:tav>
                                        <p:tav tm="100000">
                                          <p:val>
                                            <p:strVal val="#ppt_x"/>
                                          </p:val>
                                        </p:tav>
                                      </p:tavLst>
                                    </p:anim>
                                    <p:anim calcmode="lin" valueType="num">
                                      <p:cBhvr>
                                        <p:cTn id="53" dur="750" fill="hold"/>
                                        <p:tgtEl>
                                          <p:spTgt spid="7"/>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27"/>
                                        </p:tgtEl>
                                        <p:attrNameLst>
                                          <p:attrName>style.visibility</p:attrName>
                                        </p:attrNameLst>
                                      </p:cBhvr>
                                      <p:to>
                                        <p:strVal val="visible"/>
                                      </p:to>
                                    </p:set>
                                    <p:anim calcmode="lin" valueType="num">
                                      <p:cBhvr>
                                        <p:cTn id="56" dur="750" fill="hold"/>
                                        <p:tgtEl>
                                          <p:spTgt spid="27"/>
                                        </p:tgtEl>
                                        <p:attrNameLst>
                                          <p:attrName>ppt_w</p:attrName>
                                        </p:attrNameLst>
                                      </p:cBhvr>
                                      <p:tavLst>
                                        <p:tav tm="0">
                                          <p:val>
                                            <p:fltVal val="0"/>
                                          </p:val>
                                        </p:tav>
                                        <p:tav tm="100000">
                                          <p:val>
                                            <p:strVal val="#ppt_w"/>
                                          </p:val>
                                        </p:tav>
                                      </p:tavLst>
                                    </p:anim>
                                    <p:anim calcmode="lin" valueType="num">
                                      <p:cBhvr>
                                        <p:cTn id="57" dur="750" fill="hold"/>
                                        <p:tgtEl>
                                          <p:spTgt spid="27"/>
                                        </p:tgtEl>
                                        <p:attrNameLst>
                                          <p:attrName>ppt_h</p:attrName>
                                        </p:attrNameLst>
                                      </p:cBhvr>
                                      <p:tavLst>
                                        <p:tav tm="0">
                                          <p:val>
                                            <p:fltVal val="0"/>
                                          </p:val>
                                        </p:tav>
                                        <p:tav tm="100000">
                                          <p:val>
                                            <p:strVal val="#ppt_h"/>
                                          </p:val>
                                        </p:tav>
                                      </p:tavLst>
                                    </p:anim>
                                    <p:animEffect transition="in" filter="fade">
                                      <p:cBhvr>
                                        <p:cTn id="58" dur="750"/>
                                        <p:tgtEl>
                                          <p:spTgt spid="27"/>
                                        </p:tgtEl>
                                      </p:cBhvr>
                                    </p:animEffect>
                                    <p:anim calcmode="lin" valueType="num">
                                      <p:cBhvr>
                                        <p:cTn id="59" dur="750" fill="hold"/>
                                        <p:tgtEl>
                                          <p:spTgt spid="27"/>
                                        </p:tgtEl>
                                        <p:attrNameLst>
                                          <p:attrName>ppt_x</p:attrName>
                                        </p:attrNameLst>
                                      </p:cBhvr>
                                      <p:tavLst>
                                        <p:tav tm="0">
                                          <p:val>
                                            <p:fltVal val="0.5"/>
                                          </p:val>
                                        </p:tav>
                                        <p:tav tm="100000">
                                          <p:val>
                                            <p:strVal val="#ppt_x"/>
                                          </p:val>
                                        </p:tav>
                                      </p:tavLst>
                                    </p:anim>
                                    <p:anim calcmode="lin" valueType="num">
                                      <p:cBhvr>
                                        <p:cTn id="60" dur="750" fill="hold"/>
                                        <p:tgtEl>
                                          <p:spTgt spid="27"/>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cBhvr>
                                        <p:cTn id="63" dur="750" fill="hold"/>
                                        <p:tgtEl>
                                          <p:spTgt spid="18"/>
                                        </p:tgtEl>
                                        <p:attrNameLst>
                                          <p:attrName>ppt_w</p:attrName>
                                        </p:attrNameLst>
                                      </p:cBhvr>
                                      <p:tavLst>
                                        <p:tav tm="0">
                                          <p:val>
                                            <p:fltVal val="0"/>
                                          </p:val>
                                        </p:tav>
                                        <p:tav tm="100000">
                                          <p:val>
                                            <p:strVal val="#ppt_w"/>
                                          </p:val>
                                        </p:tav>
                                      </p:tavLst>
                                    </p:anim>
                                    <p:anim calcmode="lin" valueType="num">
                                      <p:cBhvr>
                                        <p:cTn id="64" dur="750" fill="hold"/>
                                        <p:tgtEl>
                                          <p:spTgt spid="18"/>
                                        </p:tgtEl>
                                        <p:attrNameLst>
                                          <p:attrName>ppt_h</p:attrName>
                                        </p:attrNameLst>
                                      </p:cBhvr>
                                      <p:tavLst>
                                        <p:tav tm="0">
                                          <p:val>
                                            <p:fltVal val="0"/>
                                          </p:val>
                                        </p:tav>
                                        <p:tav tm="100000">
                                          <p:val>
                                            <p:strVal val="#ppt_h"/>
                                          </p:val>
                                        </p:tav>
                                      </p:tavLst>
                                    </p:anim>
                                    <p:animEffect transition="in" filter="fade">
                                      <p:cBhvr>
                                        <p:cTn id="65" dur="750"/>
                                        <p:tgtEl>
                                          <p:spTgt spid="18"/>
                                        </p:tgtEl>
                                      </p:cBhvr>
                                    </p:animEffect>
                                    <p:anim calcmode="lin" valueType="num">
                                      <p:cBhvr>
                                        <p:cTn id="66" dur="750" fill="hold"/>
                                        <p:tgtEl>
                                          <p:spTgt spid="18"/>
                                        </p:tgtEl>
                                        <p:attrNameLst>
                                          <p:attrName>ppt_x</p:attrName>
                                        </p:attrNameLst>
                                      </p:cBhvr>
                                      <p:tavLst>
                                        <p:tav tm="0">
                                          <p:val>
                                            <p:fltVal val="0.5"/>
                                          </p:val>
                                        </p:tav>
                                        <p:tav tm="100000">
                                          <p:val>
                                            <p:strVal val="#ppt_x"/>
                                          </p:val>
                                        </p:tav>
                                      </p:tavLst>
                                    </p:anim>
                                    <p:anim calcmode="lin" valueType="num">
                                      <p:cBhvr>
                                        <p:cTn id="67" dur="750" fill="hold"/>
                                        <p:tgtEl>
                                          <p:spTgt spid="18"/>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31"/>
                                        </p:tgtEl>
                                        <p:attrNameLst>
                                          <p:attrName>style.visibility</p:attrName>
                                        </p:attrNameLst>
                                      </p:cBhvr>
                                      <p:to>
                                        <p:strVal val="visible"/>
                                      </p:to>
                                    </p:set>
                                    <p:anim calcmode="lin" valueType="num">
                                      <p:cBhvr>
                                        <p:cTn id="70" dur="750" fill="hold"/>
                                        <p:tgtEl>
                                          <p:spTgt spid="31"/>
                                        </p:tgtEl>
                                        <p:attrNameLst>
                                          <p:attrName>ppt_w</p:attrName>
                                        </p:attrNameLst>
                                      </p:cBhvr>
                                      <p:tavLst>
                                        <p:tav tm="0">
                                          <p:val>
                                            <p:fltVal val="0"/>
                                          </p:val>
                                        </p:tav>
                                        <p:tav tm="100000">
                                          <p:val>
                                            <p:strVal val="#ppt_w"/>
                                          </p:val>
                                        </p:tav>
                                      </p:tavLst>
                                    </p:anim>
                                    <p:anim calcmode="lin" valueType="num">
                                      <p:cBhvr>
                                        <p:cTn id="71" dur="750" fill="hold"/>
                                        <p:tgtEl>
                                          <p:spTgt spid="31"/>
                                        </p:tgtEl>
                                        <p:attrNameLst>
                                          <p:attrName>ppt_h</p:attrName>
                                        </p:attrNameLst>
                                      </p:cBhvr>
                                      <p:tavLst>
                                        <p:tav tm="0">
                                          <p:val>
                                            <p:fltVal val="0"/>
                                          </p:val>
                                        </p:tav>
                                        <p:tav tm="100000">
                                          <p:val>
                                            <p:strVal val="#ppt_h"/>
                                          </p:val>
                                        </p:tav>
                                      </p:tavLst>
                                    </p:anim>
                                    <p:animEffect transition="in" filter="fade">
                                      <p:cBhvr>
                                        <p:cTn id="72" dur="750"/>
                                        <p:tgtEl>
                                          <p:spTgt spid="31"/>
                                        </p:tgtEl>
                                      </p:cBhvr>
                                    </p:animEffect>
                                    <p:anim calcmode="lin" valueType="num">
                                      <p:cBhvr>
                                        <p:cTn id="73" dur="750" fill="hold"/>
                                        <p:tgtEl>
                                          <p:spTgt spid="31"/>
                                        </p:tgtEl>
                                        <p:attrNameLst>
                                          <p:attrName>ppt_x</p:attrName>
                                        </p:attrNameLst>
                                      </p:cBhvr>
                                      <p:tavLst>
                                        <p:tav tm="0">
                                          <p:val>
                                            <p:fltVal val="0.5"/>
                                          </p:val>
                                        </p:tav>
                                        <p:tav tm="100000">
                                          <p:val>
                                            <p:strVal val="#ppt_x"/>
                                          </p:val>
                                        </p:tav>
                                      </p:tavLst>
                                    </p:anim>
                                    <p:anim calcmode="lin" valueType="num">
                                      <p:cBhvr>
                                        <p:cTn id="74" dur="750" fill="hold"/>
                                        <p:tgtEl>
                                          <p:spTgt spid="31"/>
                                        </p:tgtEl>
                                        <p:attrNameLst>
                                          <p:attrName>ppt_y</p:attrName>
                                        </p:attrNameLst>
                                      </p:cBhvr>
                                      <p:tavLst>
                                        <p:tav tm="0">
                                          <p:val>
                                            <p:fltVal val="0.5"/>
                                          </p:val>
                                        </p:tav>
                                        <p:tav tm="100000">
                                          <p:val>
                                            <p:strVal val="#ppt_y"/>
                                          </p:val>
                                        </p:tav>
                                      </p:tavLst>
                                    </p:anim>
                                  </p:childTnLst>
                                </p:cTn>
                              </p:par>
                              <p:par>
                                <p:cTn id="75" presetID="53" presetClass="entr" presetSubtype="528" fill="hold" grpId="0" nodeType="withEffect">
                                  <p:stCondLst>
                                    <p:cond delay="0"/>
                                  </p:stCondLst>
                                  <p:childTnLst>
                                    <p:set>
                                      <p:cBhvr>
                                        <p:cTn id="76" dur="1" fill="hold">
                                          <p:stCondLst>
                                            <p:cond delay="0"/>
                                          </p:stCondLst>
                                        </p:cTn>
                                        <p:tgtEl>
                                          <p:spTgt spid="30"/>
                                        </p:tgtEl>
                                        <p:attrNameLst>
                                          <p:attrName>style.visibility</p:attrName>
                                        </p:attrNameLst>
                                      </p:cBhvr>
                                      <p:to>
                                        <p:strVal val="visible"/>
                                      </p:to>
                                    </p:set>
                                    <p:anim calcmode="lin" valueType="num">
                                      <p:cBhvr>
                                        <p:cTn id="77" dur="750" fill="hold"/>
                                        <p:tgtEl>
                                          <p:spTgt spid="30"/>
                                        </p:tgtEl>
                                        <p:attrNameLst>
                                          <p:attrName>ppt_w</p:attrName>
                                        </p:attrNameLst>
                                      </p:cBhvr>
                                      <p:tavLst>
                                        <p:tav tm="0">
                                          <p:val>
                                            <p:fltVal val="0"/>
                                          </p:val>
                                        </p:tav>
                                        <p:tav tm="100000">
                                          <p:val>
                                            <p:strVal val="#ppt_w"/>
                                          </p:val>
                                        </p:tav>
                                      </p:tavLst>
                                    </p:anim>
                                    <p:anim calcmode="lin" valueType="num">
                                      <p:cBhvr>
                                        <p:cTn id="78" dur="750" fill="hold"/>
                                        <p:tgtEl>
                                          <p:spTgt spid="30"/>
                                        </p:tgtEl>
                                        <p:attrNameLst>
                                          <p:attrName>ppt_h</p:attrName>
                                        </p:attrNameLst>
                                      </p:cBhvr>
                                      <p:tavLst>
                                        <p:tav tm="0">
                                          <p:val>
                                            <p:fltVal val="0"/>
                                          </p:val>
                                        </p:tav>
                                        <p:tav tm="100000">
                                          <p:val>
                                            <p:strVal val="#ppt_h"/>
                                          </p:val>
                                        </p:tav>
                                      </p:tavLst>
                                    </p:anim>
                                    <p:animEffect transition="in" filter="fade">
                                      <p:cBhvr>
                                        <p:cTn id="79" dur="750"/>
                                        <p:tgtEl>
                                          <p:spTgt spid="30"/>
                                        </p:tgtEl>
                                      </p:cBhvr>
                                    </p:animEffect>
                                    <p:anim calcmode="lin" valueType="num">
                                      <p:cBhvr>
                                        <p:cTn id="80" dur="750" fill="hold"/>
                                        <p:tgtEl>
                                          <p:spTgt spid="30"/>
                                        </p:tgtEl>
                                        <p:attrNameLst>
                                          <p:attrName>ppt_x</p:attrName>
                                        </p:attrNameLst>
                                      </p:cBhvr>
                                      <p:tavLst>
                                        <p:tav tm="0">
                                          <p:val>
                                            <p:fltVal val="0.5"/>
                                          </p:val>
                                        </p:tav>
                                        <p:tav tm="100000">
                                          <p:val>
                                            <p:strVal val="#ppt_x"/>
                                          </p:val>
                                        </p:tav>
                                      </p:tavLst>
                                    </p:anim>
                                    <p:anim calcmode="lin" valueType="num">
                                      <p:cBhvr>
                                        <p:cTn id="81" dur="750" fill="hold"/>
                                        <p:tgtEl>
                                          <p:spTgt spid="30"/>
                                        </p:tgtEl>
                                        <p:attrNameLst>
                                          <p:attrName>ppt_y</p:attrName>
                                        </p:attrNameLst>
                                      </p:cBhvr>
                                      <p:tavLst>
                                        <p:tav tm="0">
                                          <p:val>
                                            <p:fltVal val="0.5"/>
                                          </p:val>
                                        </p:tav>
                                        <p:tav tm="100000">
                                          <p:val>
                                            <p:strVal val="#ppt_y"/>
                                          </p:val>
                                        </p:tav>
                                      </p:tavLst>
                                    </p:anim>
                                  </p:childTnLst>
                                </p:cTn>
                              </p:par>
                              <p:par>
                                <p:cTn id="82" presetID="53" presetClass="entr" presetSubtype="528" fill="hold" grpId="0" nodeType="withEffect">
                                  <p:stCondLst>
                                    <p:cond delay="0"/>
                                  </p:stCondLst>
                                  <p:childTnLst>
                                    <p:set>
                                      <p:cBhvr>
                                        <p:cTn id="83" dur="1" fill="hold">
                                          <p:stCondLst>
                                            <p:cond delay="0"/>
                                          </p:stCondLst>
                                        </p:cTn>
                                        <p:tgtEl>
                                          <p:spTgt spid="29"/>
                                        </p:tgtEl>
                                        <p:attrNameLst>
                                          <p:attrName>style.visibility</p:attrName>
                                        </p:attrNameLst>
                                      </p:cBhvr>
                                      <p:to>
                                        <p:strVal val="visible"/>
                                      </p:to>
                                    </p:set>
                                    <p:anim calcmode="lin" valueType="num">
                                      <p:cBhvr>
                                        <p:cTn id="84" dur="750" fill="hold"/>
                                        <p:tgtEl>
                                          <p:spTgt spid="29"/>
                                        </p:tgtEl>
                                        <p:attrNameLst>
                                          <p:attrName>ppt_w</p:attrName>
                                        </p:attrNameLst>
                                      </p:cBhvr>
                                      <p:tavLst>
                                        <p:tav tm="0">
                                          <p:val>
                                            <p:fltVal val="0"/>
                                          </p:val>
                                        </p:tav>
                                        <p:tav tm="100000">
                                          <p:val>
                                            <p:strVal val="#ppt_w"/>
                                          </p:val>
                                        </p:tav>
                                      </p:tavLst>
                                    </p:anim>
                                    <p:anim calcmode="lin" valueType="num">
                                      <p:cBhvr>
                                        <p:cTn id="85" dur="750" fill="hold"/>
                                        <p:tgtEl>
                                          <p:spTgt spid="29"/>
                                        </p:tgtEl>
                                        <p:attrNameLst>
                                          <p:attrName>ppt_h</p:attrName>
                                        </p:attrNameLst>
                                      </p:cBhvr>
                                      <p:tavLst>
                                        <p:tav tm="0">
                                          <p:val>
                                            <p:fltVal val="0"/>
                                          </p:val>
                                        </p:tav>
                                        <p:tav tm="100000">
                                          <p:val>
                                            <p:strVal val="#ppt_h"/>
                                          </p:val>
                                        </p:tav>
                                      </p:tavLst>
                                    </p:anim>
                                    <p:animEffect transition="in" filter="fade">
                                      <p:cBhvr>
                                        <p:cTn id="86" dur="750"/>
                                        <p:tgtEl>
                                          <p:spTgt spid="29"/>
                                        </p:tgtEl>
                                      </p:cBhvr>
                                    </p:animEffect>
                                    <p:anim calcmode="lin" valueType="num">
                                      <p:cBhvr>
                                        <p:cTn id="87" dur="750" fill="hold"/>
                                        <p:tgtEl>
                                          <p:spTgt spid="29"/>
                                        </p:tgtEl>
                                        <p:attrNameLst>
                                          <p:attrName>ppt_x</p:attrName>
                                        </p:attrNameLst>
                                      </p:cBhvr>
                                      <p:tavLst>
                                        <p:tav tm="0">
                                          <p:val>
                                            <p:fltVal val="0.5"/>
                                          </p:val>
                                        </p:tav>
                                        <p:tav tm="100000">
                                          <p:val>
                                            <p:strVal val="#ppt_x"/>
                                          </p:val>
                                        </p:tav>
                                      </p:tavLst>
                                    </p:anim>
                                    <p:anim calcmode="lin" valueType="num">
                                      <p:cBhvr>
                                        <p:cTn id="88" dur="750" fill="hold"/>
                                        <p:tgtEl>
                                          <p:spTgt spid="29"/>
                                        </p:tgtEl>
                                        <p:attrNameLst>
                                          <p:attrName>ppt_y</p:attrName>
                                        </p:attrNameLst>
                                      </p:cBhvr>
                                      <p:tavLst>
                                        <p:tav tm="0">
                                          <p:val>
                                            <p:fltVal val="0.5"/>
                                          </p:val>
                                        </p:tav>
                                        <p:tav tm="100000">
                                          <p:val>
                                            <p:strVal val="#ppt_y"/>
                                          </p:val>
                                        </p:tav>
                                      </p:tavLst>
                                    </p:anim>
                                  </p:childTnLst>
                                </p:cTn>
                              </p:par>
                              <p:par>
                                <p:cTn id="89" presetID="53" presetClass="entr" presetSubtype="528" fill="hold" grpId="0" nodeType="withEffect">
                                  <p:stCondLst>
                                    <p:cond delay="0"/>
                                  </p:stCondLst>
                                  <p:childTnLst>
                                    <p:set>
                                      <p:cBhvr>
                                        <p:cTn id="90" dur="1" fill="hold">
                                          <p:stCondLst>
                                            <p:cond delay="0"/>
                                          </p:stCondLst>
                                        </p:cTn>
                                        <p:tgtEl>
                                          <p:spTgt spid="22"/>
                                        </p:tgtEl>
                                        <p:attrNameLst>
                                          <p:attrName>style.visibility</p:attrName>
                                        </p:attrNameLst>
                                      </p:cBhvr>
                                      <p:to>
                                        <p:strVal val="visible"/>
                                      </p:to>
                                    </p:set>
                                    <p:anim calcmode="lin" valueType="num">
                                      <p:cBhvr>
                                        <p:cTn id="91" dur="750" fill="hold"/>
                                        <p:tgtEl>
                                          <p:spTgt spid="22"/>
                                        </p:tgtEl>
                                        <p:attrNameLst>
                                          <p:attrName>ppt_w</p:attrName>
                                        </p:attrNameLst>
                                      </p:cBhvr>
                                      <p:tavLst>
                                        <p:tav tm="0">
                                          <p:val>
                                            <p:fltVal val="0"/>
                                          </p:val>
                                        </p:tav>
                                        <p:tav tm="100000">
                                          <p:val>
                                            <p:strVal val="#ppt_w"/>
                                          </p:val>
                                        </p:tav>
                                      </p:tavLst>
                                    </p:anim>
                                    <p:anim calcmode="lin" valueType="num">
                                      <p:cBhvr>
                                        <p:cTn id="92" dur="750" fill="hold"/>
                                        <p:tgtEl>
                                          <p:spTgt spid="22"/>
                                        </p:tgtEl>
                                        <p:attrNameLst>
                                          <p:attrName>ppt_h</p:attrName>
                                        </p:attrNameLst>
                                      </p:cBhvr>
                                      <p:tavLst>
                                        <p:tav tm="0">
                                          <p:val>
                                            <p:fltVal val="0"/>
                                          </p:val>
                                        </p:tav>
                                        <p:tav tm="100000">
                                          <p:val>
                                            <p:strVal val="#ppt_h"/>
                                          </p:val>
                                        </p:tav>
                                      </p:tavLst>
                                    </p:anim>
                                    <p:animEffect transition="in" filter="fade">
                                      <p:cBhvr>
                                        <p:cTn id="93" dur="750"/>
                                        <p:tgtEl>
                                          <p:spTgt spid="22"/>
                                        </p:tgtEl>
                                      </p:cBhvr>
                                    </p:animEffect>
                                    <p:anim calcmode="lin" valueType="num">
                                      <p:cBhvr>
                                        <p:cTn id="94" dur="750" fill="hold"/>
                                        <p:tgtEl>
                                          <p:spTgt spid="22"/>
                                        </p:tgtEl>
                                        <p:attrNameLst>
                                          <p:attrName>ppt_x</p:attrName>
                                        </p:attrNameLst>
                                      </p:cBhvr>
                                      <p:tavLst>
                                        <p:tav tm="0">
                                          <p:val>
                                            <p:fltVal val="0.5"/>
                                          </p:val>
                                        </p:tav>
                                        <p:tav tm="100000">
                                          <p:val>
                                            <p:strVal val="#ppt_x"/>
                                          </p:val>
                                        </p:tav>
                                      </p:tavLst>
                                    </p:anim>
                                    <p:anim calcmode="lin" valueType="num">
                                      <p:cBhvr>
                                        <p:cTn id="95" dur="750" fill="hold"/>
                                        <p:tgtEl>
                                          <p:spTgt spid="22"/>
                                        </p:tgtEl>
                                        <p:attrNameLst>
                                          <p:attrName>ppt_y</p:attrName>
                                        </p:attrNameLst>
                                      </p:cBhvr>
                                      <p:tavLst>
                                        <p:tav tm="0">
                                          <p:val>
                                            <p:fltVal val="0.5"/>
                                          </p:val>
                                        </p:tav>
                                        <p:tav tm="100000">
                                          <p:val>
                                            <p:strVal val="#ppt_y"/>
                                          </p:val>
                                        </p:tav>
                                      </p:tavLst>
                                    </p:anim>
                                  </p:childTnLst>
                                </p:cTn>
                              </p:par>
                              <p:par>
                                <p:cTn id="96" presetID="53" presetClass="entr" presetSubtype="528" fill="hold" grpId="0" nodeType="withEffect">
                                  <p:stCondLst>
                                    <p:cond delay="0"/>
                                  </p:stCondLst>
                                  <p:childTnLst>
                                    <p:set>
                                      <p:cBhvr>
                                        <p:cTn id="97" dur="1" fill="hold">
                                          <p:stCondLst>
                                            <p:cond delay="0"/>
                                          </p:stCondLst>
                                        </p:cTn>
                                        <p:tgtEl>
                                          <p:spTgt spid="20"/>
                                        </p:tgtEl>
                                        <p:attrNameLst>
                                          <p:attrName>style.visibility</p:attrName>
                                        </p:attrNameLst>
                                      </p:cBhvr>
                                      <p:to>
                                        <p:strVal val="visible"/>
                                      </p:to>
                                    </p:set>
                                    <p:anim calcmode="lin" valueType="num">
                                      <p:cBhvr>
                                        <p:cTn id="98" dur="750" fill="hold"/>
                                        <p:tgtEl>
                                          <p:spTgt spid="20"/>
                                        </p:tgtEl>
                                        <p:attrNameLst>
                                          <p:attrName>ppt_w</p:attrName>
                                        </p:attrNameLst>
                                      </p:cBhvr>
                                      <p:tavLst>
                                        <p:tav tm="0">
                                          <p:val>
                                            <p:fltVal val="0"/>
                                          </p:val>
                                        </p:tav>
                                        <p:tav tm="100000">
                                          <p:val>
                                            <p:strVal val="#ppt_w"/>
                                          </p:val>
                                        </p:tav>
                                      </p:tavLst>
                                    </p:anim>
                                    <p:anim calcmode="lin" valueType="num">
                                      <p:cBhvr>
                                        <p:cTn id="99" dur="750" fill="hold"/>
                                        <p:tgtEl>
                                          <p:spTgt spid="20"/>
                                        </p:tgtEl>
                                        <p:attrNameLst>
                                          <p:attrName>ppt_h</p:attrName>
                                        </p:attrNameLst>
                                      </p:cBhvr>
                                      <p:tavLst>
                                        <p:tav tm="0">
                                          <p:val>
                                            <p:fltVal val="0"/>
                                          </p:val>
                                        </p:tav>
                                        <p:tav tm="100000">
                                          <p:val>
                                            <p:strVal val="#ppt_h"/>
                                          </p:val>
                                        </p:tav>
                                      </p:tavLst>
                                    </p:anim>
                                    <p:animEffect transition="in" filter="fade">
                                      <p:cBhvr>
                                        <p:cTn id="100" dur="750"/>
                                        <p:tgtEl>
                                          <p:spTgt spid="20"/>
                                        </p:tgtEl>
                                      </p:cBhvr>
                                    </p:animEffect>
                                    <p:anim calcmode="lin" valueType="num">
                                      <p:cBhvr>
                                        <p:cTn id="101" dur="750" fill="hold"/>
                                        <p:tgtEl>
                                          <p:spTgt spid="20"/>
                                        </p:tgtEl>
                                        <p:attrNameLst>
                                          <p:attrName>ppt_x</p:attrName>
                                        </p:attrNameLst>
                                      </p:cBhvr>
                                      <p:tavLst>
                                        <p:tav tm="0">
                                          <p:val>
                                            <p:fltVal val="0.5"/>
                                          </p:val>
                                        </p:tav>
                                        <p:tav tm="100000">
                                          <p:val>
                                            <p:strVal val="#ppt_x"/>
                                          </p:val>
                                        </p:tav>
                                      </p:tavLst>
                                    </p:anim>
                                    <p:anim calcmode="lin" valueType="num">
                                      <p:cBhvr>
                                        <p:cTn id="102" dur="750" fill="hold"/>
                                        <p:tgtEl>
                                          <p:spTgt spid="20"/>
                                        </p:tgtEl>
                                        <p:attrNameLst>
                                          <p:attrName>ppt_y</p:attrName>
                                        </p:attrNameLst>
                                      </p:cBhvr>
                                      <p:tavLst>
                                        <p:tav tm="0">
                                          <p:val>
                                            <p:fltVal val="0.5"/>
                                          </p:val>
                                        </p:tav>
                                        <p:tav tm="100000">
                                          <p:val>
                                            <p:strVal val="#ppt_y"/>
                                          </p:val>
                                        </p:tav>
                                      </p:tavLst>
                                    </p:anim>
                                  </p:childTnLst>
                                </p:cTn>
                              </p:par>
                              <p:par>
                                <p:cTn id="103" presetID="53" presetClass="entr" presetSubtype="528" fill="hold" grpId="0" nodeType="withEffect">
                                  <p:stCondLst>
                                    <p:cond delay="0"/>
                                  </p:stCondLst>
                                  <p:childTnLst>
                                    <p:set>
                                      <p:cBhvr>
                                        <p:cTn id="104" dur="1" fill="hold">
                                          <p:stCondLst>
                                            <p:cond delay="0"/>
                                          </p:stCondLst>
                                        </p:cTn>
                                        <p:tgtEl>
                                          <p:spTgt spid="24"/>
                                        </p:tgtEl>
                                        <p:attrNameLst>
                                          <p:attrName>style.visibility</p:attrName>
                                        </p:attrNameLst>
                                      </p:cBhvr>
                                      <p:to>
                                        <p:strVal val="visible"/>
                                      </p:to>
                                    </p:set>
                                    <p:anim calcmode="lin" valueType="num">
                                      <p:cBhvr>
                                        <p:cTn id="105" dur="750" fill="hold"/>
                                        <p:tgtEl>
                                          <p:spTgt spid="24"/>
                                        </p:tgtEl>
                                        <p:attrNameLst>
                                          <p:attrName>ppt_w</p:attrName>
                                        </p:attrNameLst>
                                      </p:cBhvr>
                                      <p:tavLst>
                                        <p:tav tm="0">
                                          <p:val>
                                            <p:fltVal val="0"/>
                                          </p:val>
                                        </p:tav>
                                        <p:tav tm="100000">
                                          <p:val>
                                            <p:strVal val="#ppt_w"/>
                                          </p:val>
                                        </p:tav>
                                      </p:tavLst>
                                    </p:anim>
                                    <p:anim calcmode="lin" valueType="num">
                                      <p:cBhvr>
                                        <p:cTn id="106" dur="750" fill="hold"/>
                                        <p:tgtEl>
                                          <p:spTgt spid="24"/>
                                        </p:tgtEl>
                                        <p:attrNameLst>
                                          <p:attrName>ppt_h</p:attrName>
                                        </p:attrNameLst>
                                      </p:cBhvr>
                                      <p:tavLst>
                                        <p:tav tm="0">
                                          <p:val>
                                            <p:fltVal val="0"/>
                                          </p:val>
                                        </p:tav>
                                        <p:tav tm="100000">
                                          <p:val>
                                            <p:strVal val="#ppt_h"/>
                                          </p:val>
                                        </p:tav>
                                      </p:tavLst>
                                    </p:anim>
                                    <p:animEffect transition="in" filter="fade">
                                      <p:cBhvr>
                                        <p:cTn id="107" dur="750"/>
                                        <p:tgtEl>
                                          <p:spTgt spid="24"/>
                                        </p:tgtEl>
                                      </p:cBhvr>
                                    </p:animEffect>
                                    <p:anim calcmode="lin" valueType="num">
                                      <p:cBhvr>
                                        <p:cTn id="108" dur="750" fill="hold"/>
                                        <p:tgtEl>
                                          <p:spTgt spid="24"/>
                                        </p:tgtEl>
                                        <p:attrNameLst>
                                          <p:attrName>ppt_x</p:attrName>
                                        </p:attrNameLst>
                                      </p:cBhvr>
                                      <p:tavLst>
                                        <p:tav tm="0">
                                          <p:val>
                                            <p:fltVal val="0.5"/>
                                          </p:val>
                                        </p:tav>
                                        <p:tav tm="100000">
                                          <p:val>
                                            <p:strVal val="#ppt_x"/>
                                          </p:val>
                                        </p:tav>
                                      </p:tavLst>
                                    </p:anim>
                                    <p:anim calcmode="lin" valueType="num">
                                      <p:cBhvr>
                                        <p:cTn id="109" dur="750" fill="hold"/>
                                        <p:tgtEl>
                                          <p:spTgt spid="24"/>
                                        </p:tgtEl>
                                        <p:attrNameLst>
                                          <p:attrName>ppt_y</p:attrName>
                                        </p:attrNameLst>
                                      </p:cBhvr>
                                      <p:tavLst>
                                        <p:tav tm="0">
                                          <p:val>
                                            <p:fltVal val="0.5"/>
                                          </p:val>
                                        </p:tav>
                                        <p:tav tm="100000">
                                          <p:val>
                                            <p:strVal val="#ppt_y"/>
                                          </p:val>
                                        </p:tav>
                                      </p:tavLst>
                                    </p:anim>
                                  </p:childTnLst>
                                </p:cTn>
                              </p:par>
                              <p:par>
                                <p:cTn id="110" presetID="53" presetClass="entr" presetSubtype="528" fill="hold" grpId="0" nodeType="withEffect">
                                  <p:stCondLst>
                                    <p:cond delay="0"/>
                                  </p:stCondLst>
                                  <p:childTnLst>
                                    <p:set>
                                      <p:cBhvr>
                                        <p:cTn id="111" dur="1" fill="hold">
                                          <p:stCondLst>
                                            <p:cond delay="0"/>
                                          </p:stCondLst>
                                        </p:cTn>
                                        <p:tgtEl>
                                          <p:spTgt spid="19"/>
                                        </p:tgtEl>
                                        <p:attrNameLst>
                                          <p:attrName>style.visibility</p:attrName>
                                        </p:attrNameLst>
                                      </p:cBhvr>
                                      <p:to>
                                        <p:strVal val="visible"/>
                                      </p:to>
                                    </p:set>
                                    <p:anim calcmode="lin" valueType="num">
                                      <p:cBhvr>
                                        <p:cTn id="112" dur="750" fill="hold"/>
                                        <p:tgtEl>
                                          <p:spTgt spid="19"/>
                                        </p:tgtEl>
                                        <p:attrNameLst>
                                          <p:attrName>ppt_w</p:attrName>
                                        </p:attrNameLst>
                                      </p:cBhvr>
                                      <p:tavLst>
                                        <p:tav tm="0">
                                          <p:val>
                                            <p:fltVal val="0"/>
                                          </p:val>
                                        </p:tav>
                                        <p:tav tm="100000">
                                          <p:val>
                                            <p:strVal val="#ppt_w"/>
                                          </p:val>
                                        </p:tav>
                                      </p:tavLst>
                                    </p:anim>
                                    <p:anim calcmode="lin" valueType="num">
                                      <p:cBhvr>
                                        <p:cTn id="113" dur="750" fill="hold"/>
                                        <p:tgtEl>
                                          <p:spTgt spid="19"/>
                                        </p:tgtEl>
                                        <p:attrNameLst>
                                          <p:attrName>ppt_h</p:attrName>
                                        </p:attrNameLst>
                                      </p:cBhvr>
                                      <p:tavLst>
                                        <p:tav tm="0">
                                          <p:val>
                                            <p:fltVal val="0"/>
                                          </p:val>
                                        </p:tav>
                                        <p:tav tm="100000">
                                          <p:val>
                                            <p:strVal val="#ppt_h"/>
                                          </p:val>
                                        </p:tav>
                                      </p:tavLst>
                                    </p:anim>
                                    <p:animEffect transition="in" filter="fade">
                                      <p:cBhvr>
                                        <p:cTn id="114" dur="750"/>
                                        <p:tgtEl>
                                          <p:spTgt spid="19"/>
                                        </p:tgtEl>
                                      </p:cBhvr>
                                    </p:animEffect>
                                    <p:anim calcmode="lin" valueType="num">
                                      <p:cBhvr>
                                        <p:cTn id="115" dur="750" fill="hold"/>
                                        <p:tgtEl>
                                          <p:spTgt spid="19"/>
                                        </p:tgtEl>
                                        <p:attrNameLst>
                                          <p:attrName>ppt_x</p:attrName>
                                        </p:attrNameLst>
                                      </p:cBhvr>
                                      <p:tavLst>
                                        <p:tav tm="0">
                                          <p:val>
                                            <p:fltVal val="0.5"/>
                                          </p:val>
                                        </p:tav>
                                        <p:tav tm="100000">
                                          <p:val>
                                            <p:strVal val="#ppt_x"/>
                                          </p:val>
                                        </p:tav>
                                      </p:tavLst>
                                    </p:anim>
                                    <p:anim calcmode="lin" valueType="num">
                                      <p:cBhvr>
                                        <p:cTn id="116" dur="750" fill="hold"/>
                                        <p:tgtEl>
                                          <p:spTgt spid="19"/>
                                        </p:tgtEl>
                                        <p:attrNameLst>
                                          <p:attrName>ppt_y</p:attrName>
                                        </p:attrNameLst>
                                      </p:cBhvr>
                                      <p:tavLst>
                                        <p:tav tm="0">
                                          <p:val>
                                            <p:fltVal val="0.5"/>
                                          </p:val>
                                        </p:tav>
                                        <p:tav tm="100000">
                                          <p:val>
                                            <p:strVal val="#ppt_y"/>
                                          </p:val>
                                        </p:tav>
                                      </p:tavLst>
                                    </p:anim>
                                  </p:childTnLst>
                                </p:cTn>
                              </p:par>
                            </p:childTnLst>
                          </p:cTn>
                        </p:par>
                        <p:par>
                          <p:cTn id="117" fill="hold">
                            <p:stCondLst>
                              <p:cond delay="3456"/>
                            </p:stCondLst>
                            <p:childTnLst>
                              <p:par>
                                <p:cTn id="118" presetID="26" presetClass="emph" presetSubtype="0" fill="hold" grpId="1" nodeType="afterEffect">
                                  <p:stCondLst>
                                    <p:cond delay="0"/>
                                  </p:stCondLst>
                                  <p:childTnLst>
                                    <p:animEffect transition="out" filter="fade">
                                      <p:cBhvr>
                                        <p:cTn id="119" dur="500" tmFilter="0, 0; .2, .5; .8, .5; 1, 0"/>
                                        <p:tgtEl>
                                          <p:spTgt spid="21"/>
                                        </p:tgtEl>
                                      </p:cBhvr>
                                    </p:animEffect>
                                    <p:animScale>
                                      <p:cBhvr>
                                        <p:cTn id="120" dur="250" autoRev="1" fill="hold"/>
                                        <p:tgtEl>
                                          <p:spTgt spid="21"/>
                                        </p:tgtEl>
                                      </p:cBhvr>
                                      <p:by x="105000" y="105000"/>
                                    </p:animScale>
                                  </p:childTnLst>
                                </p:cTn>
                              </p:par>
                              <p:par>
                                <p:cTn id="121" presetID="26" presetClass="emph" presetSubtype="0" fill="hold" grpId="1" nodeType="withEffect">
                                  <p:stCondLst>
                                    <p:cond delay="0"/>
                                  </p:stCondLst>
                                  <p:childTnLst>
                                    <p:animEffect transition="out" filter="fade">
                                      <p:cBhvr>
                                        <p:cTn id="122" dur="500" tmFilter="0, 0; .2, .5; .8, .5; 1, 0"/>
                                        <p:tgtEl>
                                          <p:spTgt spid="8"/>
                                        </p:tgtEl>
                                      </p:cBhvr>
                                    </p:animEffect>
                                    <p:animScale>
                                      <p:cBhvr>
                                        <p:cTn id="123" dur="250" autoRev="1" fill="hold"/>
                                        <p:tgtEl>
                                          <p:spTgt spid="8"/>
                                        </p:tgtEl>
                                      </p:cBhvr>
                                      <p:by x="105000" y="105000"/>
                                    </p:animScale>
                                  </p:childTnLst>
                                </p:cTn>
                              </p:par>
                              <p:par>
                                <p:cTn id="124" presetID="26" presetClass="emph" presetSubtype="0" fill="hold" grpId="1" nodeType="withEffect">
                                  <p:stCondLst>
                                    <p:cond delay="0"/>
                                  </p:stCondLst>
                                  <p:childTnLst>
                                    <p:animEffect transition="out" filter="fade">
                                      <p:cBhvr>
                                        <p:cTn id="125" dur="500" tmFilter="0, 0; .2, .5; .8, .5; 1, 0"/>
                                        <p:tgtEl>
                                          <p:spTgt spid="7"/>
                                        </p:tgtEl>
                                      </p:cBhvr>
                                    </p:animEffect>
                                    <p:animScale>
                                      <p:cBhvr>
                                        <p:cTn id="126" dur="250" autoRev="1" fill="hold"/>
                                        <p:tgtEl>
                                          <p:spTgt spid="7"/>
                                        </p:tgtEl>
                                      </p:cBhvr>
                                      <p:by x="105000" y="105000"/>
                                    </p:animScale>
                                  </p:childTnLst>
                                </p:cTn>
                              </p:par>
                              <p:par>
                                <p:cTn id="127" presetID="26" presetClass="emph" presetSubtype="0" fill="hold" grpId="1" nodeType="withEffect">
                                  <p:stCondLst>
                                    <p:cond delay="0"/>
                                  </p:stCondLst>
                                  <p:childTnLst>
                                    <p:animEffect transition="out" filter="fade">
                                      <p:cBhvr>
                                        <p:cTn id="128" dur="500" tmFilter="0, 0; .2, .5; .8, .5; 1, 0"/>
                                        <p:tgtEl>
                                          <p:spTgt spid="27"/>
                                        </p:tgtEl>
                                      </p:cBhvr>
                                    </p:animEffect>
                                    <p:animScale>
                                      <p:cBhvr>
                                        <p:cTn id="129" dur="250" autoRev="1" fill="hold"/>
                                        <p:tgtEl>
                                          <p:spTgt spid="27"/>
                                        </p:tgtEl>
                                      </p:cBhvr>
                                      <p:by x="105000" y="105000"/>
                                    </p:animScale>
                                  </p:childTnLst>
                                </p:cTn>
                              </p:par>
                              <p:par>
                                <p:cTn id="130" presetID="26" presetClass="emph" presetSubtype="0" fill="hold" grpId="1" nodeType="withEffect">
                                  <p:stCondLst>
                                    <p:cond delay="0"/>
                                  </p:stCondLst>
                                  <p:childTnLst>
                                    <p:animEffect transition="out" filter="fade">
                                      <p:cBhvr>
                                        <p:cTn id="131" dur="500" tmFilter="0, 0; .2, .5; .8, .5; 1, 0"/>
                                        <p:tgtEl>
                                          <p:spTgt spid="18"/>
                                        </p:tgtEl>
                                      </p:cBhvr>
                                    </p:animEffect>
                                    <p:animScale>
                                      <p:cBhvr>
                                        <p:cTn id="132" dur="250" autoRev="1" fill="hold"/>
                                        <p:tgtEl>
                                          <p:spTgt spid="18"/>
                                        </p:tgtEl>
                                      </p:cBhvr>
                                      <p:by x="105000" y="105000"/>
                                    </p:animScale>
                                  </p:childTnLst>
                                </p:cTn>
                              </p:par>
                              <p:par>
                                <p:cTn id="133" presetID="26" presetClass="emph" presetSubtype="0" fill="hold" grpId="1" nodeType="withEffect">
                                  <p:stCondLst>
                                    <p:cond delay="0"/>
                                  </p:stCondLst>
                                  <p:childTnLst>
                                    <p:animEffect transition="out" filter="fade">
                                      <p:cBhvr>
                                        <p:cTn id="134" dur="500" tmFilter="0, 0; .2, .5; .8, .5; 1, 0"/>
                                        <p:tgtEl>
                                          <p:spTgt spid="31"/>
                                        </p:tgtEl>
                                      </p:cBhvr>
                                    </p:animEffect>
                                    <p:animScale>
                                      <p:cBhvr>
                                        <p:cTn id="135" dur="250" autoRev="1" fill="hold"/>
                                        <p:tgtEl>
                                          <p:spTgt spid="31"/>
                                        </p:tgtEl>
                                      </p:cBhvr>
                                      <p:by x="105000" y="105000"/>
                                    </p:animScale>
                                  </p:childTnLst>
                                </p:cTn>
                              </p:par>
                              <p:par>
                                <p:cTn id="136" presetID="26" presetClass="emph" presetSubtype="0" fill="hold" grpId="1" nodeType="withEffect">
                                  <p:stCondLst>
                                    <p:cond delay="0"/>
                                  </p:stCondLst>
                                  <p:childTnLst>
                                    <p:animEffect transition="out" filter="fade">
                                      <p:cBhvr>
                                        <p:cTn id="137" dur="500" tmFilter="0, 0; .2, .5; .8, .5; 1, 0"/>
                                        <p:tgtEl>
                                          <p:spTgt spid="30"/>
                                        </p:tgtEl>
                                      </p:cBhvr>
                                    </p:animEffect>
                                    <p:animScale>
                                      <p:cBhvr>
                                        <p:cTn id="138" dur="250" autoRev="1" fill="hold"/>
                                        <p:tgtEl>
                                          <p:spTgt spid="30"/>
                                        </p:tgtEl>
                                      </p:cBhvr>
                                      <p:by x="105000" y="105000"/>
                                    </p:animScale>
                                  </p:childTnLst>
                                </p:cTn>
                              </p:par>
                              <p:par>
                                <p:cTn id="139" presetID="26" presetClass="emph" presetSubtype="0" fill="hold" grpId="1" nodeType="withEffect">
                                  <p:stCondLst>
                                    <p:cond delay="0"/>
                                  </p:stCondLst>
                                  <p:childTnLst>
                                    <p:animEffect transition="out" filter="fade">
                                      <p:cBhvr>
                                        <p:cTn id="140" dur="500" tmFilter="0, 0; .2, .5; .8, .5; 1, 0"/>
                                        <p:tgtEl>
                                          <p:spTgt spid="29"/>
                                        </p:tgtEl>
                                      </p:cBhvr>
                                    </p:animEffect>
                                    <p:animScale>
                                      <p:cBhvr>
                                        <p:cTn id="141" dur="250" autoRev="1" fill="hold"/>
                                        <p:tgtEl>
                                          <p:spTgt spid="29"/>
                                        </p:tgtEl>
                                      </p:cBhvr>
                                      <p:by x="105000" y="105000"/>
                                    </p:animScale>
                                  </p:childTnLst>
                                </p:cTn>
                              </p:par>
                              <p:par>
                                <p:cTn id="142" presetID="26" presetClass="emph" presetSubtype="0" fill="hold" grpId="1" nodeType="withEffect">
                                  <p:stCondLst>
                                    <p:cond delay="0"/>
                                  </p:stCondLst>
                                  <p:childTnLst>
                                    <p:animEffect transition="out" filter="fade">
                                      <p:cBhvr>
                                        <p:cTn id="143" dur="500" tmFilter="0, 0; .2, .5; .8, .5; 1, 0"/>
                                        <p:tgtEl>
                                          <p:spTgt spid="22"/>
                                        </p:tgtEl>
                                      </p:cBhvr>
                                    </p:animEffect>
                                    <p:animScale>
                                      <p:cBhvr>
                                        <p:cTn id="144" dur="250" autoRev="1" fill="hold"/>
                                        <p:tgtEl>
                                          <p:spTgt spid="22"/>
                                        </p:tgtEl>
                                      </p:cBhvr>
                                      <p:by x="105000" y="105000"/>
                                    </p:animScale>
                                  </p:childTnLst>
                                </p:cTn>
                              </p:par>
                              <p:par>
                                <p:cTn id="145" presetID="26" presetClass="emph" presetSubtype="0" fill="hold" grpId="1" nodeType="withEffect">
                                  <p:stCondLst>
                                    <p:cond delay="0"/>
                                  </p:stCondLst>
                                  <p:childTnLst>
                                    <p:animEffect transition="out" filter="fade">
                                      <p:cBhvr>
                                        <p:cTn id="146" dur="500" tmFilter="0, 0; .2, .5; .8, .5; 1, 0"/>
                                        <p:tgtEl>
                                          <p:spTgt spid="20"/>
                                        </p:tgtEl>
                                      </p:cBhvr>
                                    </p:animEffect>
                                    <p:animScale>
                                      <p:cBhvr>
                                        <p:cTn id="147" dur="250" autoRev="1" fill="hold"/>
                                        <p:tgtEl>
                                          <p:spTgt spid="20"/>
                                        </p:tgtEl>
                                      </p:cBhvr>
                                      <p:by x="105000" y="105000"/>
                                    </p:animScale>
                                  </p:childTnLst>
                                </p:cTn>
                              </p:par>
                              <p:par>
                                <p:cTn id="148" presetID="26" presetClass="emph" presetSubtype="0" fill="hold" grpId="1" nodeType="withEffect">
                                  <p:stCondLst>
                                    <p:cond delay="0"/>
                                  </p:stCondLst>
                                  <p:childTnLst>
                                    <p:animEffect transition="out" filter="fade">
                                      <p:cBhvr>
                                        <p:cTn id="149" dur="500" tmFilter="0, 0; .2, .5; .8, .5; 1, 0"/>
                                        <p:tgtEl>
                                          <p:spTgt spid="24"/>
                                        </p:tgtEl>
                                      </p:cBhvr>
                                    </p:animEffect>
                                    <p:animScale>
                                      <p:cBhvr>
                                        <p:cTn id="150" dur="250" autoRev="1" fill="hold"/>
                                        <p:tgtEl>
                                          <p:spTgt spid="24"/>
                                        </p:tgtEl>
                                      </p:cBhvr>
                                      <p:by x="105000" y="105000"/>
                                    </p:animScale>
                                  </p:childTnLst>
                                </p:cTn>
                              </p:par>
                              <p:par>
                                <p:cTn id="151" presetID="26" presetClass="emph" presetSubtype="0" fill="hold" grpId="1" nodeType="withEffect">
                                  <p:stCondLst>
                                    <p:cond delay="0"/>
                                  </p:stCondLst>
                                  <p:childTnLst>
                                    <p:animEffect transition="out" filter="fade">
                                      <p:cBhvr>
                                        <p:cTn id="152" dur="500" tmFilter="0, 0; .2, .5; .8, .5; 1, 0"/>
                                        <p:tgtEl>
                                          <p:spTgt spid="19"/>
                                        </p:tgtEl>
                                      </p:cBhvr>
                                    </p:animEffect>
                                    <p:animScale>
                                      <p:cBhvr>
                                        <p:cTn id="153" dur="250"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7" grpId="1" animBg="1"/>
      <p:bldP spid="8" grpId="0" animBg="1"/>
      <p:bldP spid="8" grpId="1" animBg="1"/>
      <p:bldP spid="11" grpId="0"/>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4" grpId="0" animBg="1"/>
      <p:bldP spid="24" grpId="1" animBg="1"/>
      <p:bldP spid="27" grpId="0" animBg="1"/>
      <p:bldP spid="27" grpId="1" animBg="1"/>
      <p:bldP spid="29" grpId="0" animBg="1"/>
      <p:bldP spid="29" grpId="1" animBg="1"/>
      <p:bldP spid="30" grpId="0" animBg="1"/>
      <p:bldP spid="30" grpId="1" animBg="1"/>
      <p:bldP spid="31" grpId="0" animBg="1"/>
      <p:bldP spid="31" grpId="1" animBg="1"/>
      <p:bldP spid="26"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1424820" y="4865172"/>
            <a:ext cx="2119345" cy="1531531"/>
            <a:chOff x="1429336" y="4865172"/>
            <a:chExt cx="2195512" cy="1531531"/>
          </a:xfrm>
        </p:grpSpPr>
        <p:sp>
          <p:nvSpPr>
            <p:cNvPr id="25" name="文本框 24"/>
            <p:cNvSpPr txBox="1"/>
            <p:nvPr/>
          </p:nvSpPr>
          <p:spPr>
            <a:xfrm>
              <a:off x="1722877" y="4865172"/>
              <a:ext cx="165229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输入标题文本</a:t>
              </a:r>
            </a:p>
          </p:txBody>
        </p:sp>
        <p:sp>
          <p:nvSpPr>
            <p:cNvPr id="28" name="矩形 27"/>
            <p:cNvSpPr/>
            <p:nvPr/>
          </p:nvSpPr>
          <p:spPr>
            <a:xfrm>
              <a:off x="1429336" y="5288707"/>
              <a:ext cx="2195512" cy="110799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在此输入您的文本在此输入您的文本在此输入您的文本在此输入您的文本在此输入您的文本在此输入您的文本在此输入您的文本在此输入您的文本在此输入您的文本</a:t>
              </a:r>
            </a:p>
          </p:txBody>
        </p:sp>
      </p:grpSp>
      <p:grpSp>
        <p:nvGrpSpPr>
          <p:cNvPr id="51" name="组合 50"/>
          <p:cNvGrpSpPr/>
          <p:nvPr/>
        </p:nvGrpSpPr>
        <p:grpSpPr>
          <a:xfrm>
            <a:off x="5010986" y="4865172"/>
            <a:ext cx="2119345" cy="1531531"/>
            <a:chOff x="5015502" y="4865172"/>
            <a:chExt cx="2195512" cy="1531531"/>
          </a:xfrm>
        </p:grpSpPr>
        <p:sp>
          <p:nvSpPr>
            <p:cNvPr id="26" name="文本框 25"/>
            <p:cNvSpPr txBox="1"/>
            <p:nvPr/>
          </p:nvSpPr>
          <p:spPr>
            <a:xfrm>
              <a:off x="5315330" y="4865172"/>
              <a:ext cx="165229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输入标题文本</a:t>
              </a:r>
            </a:p>
          </p:txBody>
        </p:sp>
        <p:sp>
          <p:nvSpPr>
            <p:cNvPr id="29" name="矩形 28"/>
            <p:cNvSpPr/>
            <p:nvPr/>
          </p:nvSpPr>
          <p:spPr>
            <a:xfrm>
              <a:off x="5015502" y="5288707"/>
              <a:ext cx="2195512" cy="110799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在此输入您的文本在此输入您的文本在此输入您的文本在此输入您的文本在此输入您的文本在此输入您的文本在此输入您的文本在此输入您的文本在此输入您的文本</a:t>
              </a:r>
            </a:p>
          </p:txBody>
        </p:sp>
      </p:grpSp>
      <p:grpSp>
        <p:nvGrpSpPr>
          <p:cNvPr id="52" name="组合 51"/>
          <p:cNvGrpSpPr/>
          <p:nvPr/>
        </p:nvGrpSpPr>
        <p:grpSpPr>
          <a:xfrm>
            <a:off x="8677834" y="4871473"/>
            <a:ext cx="2119345" cy="1525230"/>
            <a:chOff x="8601668" y="4871473"/>
            <a:chExt cx="2195512" cy="1525230"/>
          </a:xfrm>
        </p:grpSpPr>
        <p:sp>
          <p:nvSpPr>
            <p:cNvPr id="27" name="文本框 26"/>
            <p:cNvSpPr txBox="1"/>
            <p:nvPr/>
          </p:nvSpPr>
          <p:spPr>
            <a:xfrm>
              <a:off x="8907784" y="4871473"/>
              <a:ext cx="165229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输入标题文本</a:t>
              </a:r>
            </a:p>
          </p:txBody>
        </p:sp>
        <p:sp>
          <p:nvSpPr>
            <p:cNvPr id="30" name="矩形 29"/>
            <p:cNvSpPr/>
            <p:nvPr/>
          </p:nvSpPr>
          <p:spPr>
            <a:xfrm>
              <a:off x="8601668" y="5288707"/>
              <a:ext cx="2195512" cy="110799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在此输入您的文本在此输入您的文本在此输入您的文本在此输入您的文本在此输入您的文本在此输入您的文本在此输入您的文本在此输入您的文本在此输入您的文本</a:t>
              </a:r>
            </a:p>
          </p:txBody>
        </p:sp>
      </p:grpSp>
      <p:graphicFrame>
        <p:nvGraphicFramePr>
          <p:cNvPr id="20" name="图表 19"/>
          <p:cNvGraphicFramePr/>
          <p:nvPr>
            <p:extLst/>
          </p:nvPr>
        </p:nvGraphicFramePr>
        <p:xfrm>
          <a:off x="438963" y="1659099"/>
          <a:ext cx="4220124" cy="2813417"/>
        </p:xfrm>
        <a:graphic>
          <a:graphicData uri="http://schemas.openxmlformats.org/drawingml/2006/chart">
            <c:chart xmlns:c="http://schemas.openxmlformats.org/drawingml/2006/chart" xmlns:r="http://schemas.openxmlformats.org/officeDocument/2006/relationships" r:id="rId3"/>
          </a:graphicData>
        </a:graphic>
      </p:graphicFrame>
      <p:sp>
        <p:nvSpPr>
          <p:cNvPr id="21" name="文本框 20"/>
          <p:cNvSpPr txBox="1"/>
          <p:nvPr/>
        </p:nvSpPr>
        <p:spPr>
          <a:xfrm>
            <a:off x="1960394" y="2819626"/>
            <a:ext cx="122048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80%</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41" name="图表 40"/>
          <p:cNvGraphicFramePr/>
          <p:nvPr>
            <p:extLst/>
          </p:nvPr>
        </p:nvGraphicFramePr>
        <p:xfrm>
          <a:off x="3984584" y="1659099"/>
          <a:ext cx="4220124" cy="2813417"/>
        </p:xfrm>
        <a:graphic>
          <a:graphicData uri="http://schemas.openxmlformats.org/drawingml/2006/chart">
            <c:chart xmlns:c="http://schemas.openxmlformats.org/drawingml/2006/chart" xmlns:r="http://schemas.openxmlformats.org/officeDocument/2006/relationships" r:id="rId4"/>
          </a:graphicData>
        </a:graphic>
      </p:graphicFrame>
      <p:sp>
        <p:nvSpPr>
          <p:cNvPr id="42" name="文本框 41"/>
          <p:cNvSpPr txBox="1"/>
          <p:nvPr/>
        </p:nvSpPr>
        <p:spPr>
          <a:xfrm>
            <a:off x="5506015" y="2819626"/>
            <a:ext cx="122048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60%</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43" name="图表 42"/>
          <p:cNvGraphicFramePr/>
          <p:nvPr>
            <p:extLst/>
          </p:nvPr>
        </p:nvGraphicFramePr>
        <p:xfrm>
          <a:off x="7589362" y="1659099"/>
          <a:ext cx="4220124" cy="2813417"/>
        </p:xfrm>
        <a:graphic>
          <a:graphicData uri="http://schemas.openxmlformats.org/drawingml/2006/chart">
            <c:chart xmlns:c="http://schemas.openxmlformats.org/drawingml/2006/chart" xmlns:r="http://schemas.openxmlformats.org/officeDocument/2006/relationships" r:id="rId5"/>
          </a:graphicData>
        </a:graphic>
      </p:graphicFrame>
      <p:sp>
        <p:nvSpPr>
          <p:cNvPr id="44" name="文本框 43"/>
          <p:cNvSpPr txBox="1"/>
          <p:nvPr/>
        </p:nvSpPr>
        <p:spPr>
          <a:xfrm>
            <a:off x="9110793" y="2819626"/>
            <a:ext cx="122048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70%</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560561138"/>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heel(1)">
                                      <p:cBhvr>
                                        <p:cTn id="7" dur="1500"/>
                                        <p:tgtEl>
                                          <p:spTgt spid="20"/>
                                        </p:tgtEl>
                                      </p:cBhvr>
                                    </p:animEffect>
                                  </p:childTnLst>
                                </p:cTn>
                              </p:par>
                            </p:childTnLst>
                          </p:cTn>
                        </p:par>
                        <p:par>
                          <p:cTn id="8" fill="hold">
                            <p:stCondLst>
                              <p:cond delay="1500"/>
                            </p:stCondLst>
                            <p:childTnLst>
                              <p:par>
                                <p:cTn id="9" presetID="42"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1000"/>
                                        <p:tgtEl>
                                          <p:spTgt spid="21"/>
                                        </p:tgtEl>
                                      </p:cBhvr>
                                    </p:animEffect>
                                    <p:anim calcmode="lin" valueType="num">
                                      <p:cBhvr>
                                        <p:cTn id="12" dur="1000" fill="hold"/>
                                        <p:tgtEl>
                                          <p:spTgt spid="21"/>
                                        </p:tgtEl>
                                        <p:attrNameLst>
                                          <p:attrName>ppt_x</p:attrName>
                                        </p:attrNameLst>
                                      </p:cBhvr>
                                      <p:tavLst>
                                        <p:tav tm="0">
                                          <p:val>
                                            <p:strVal val="#ppt_x"/>
                                          </p:val>
                                        </p:tav>
                                        <p:tav tm="100000">
                                          <p:val>
                                            <p:strVal val="#ppt_x"/>
                                          </p:val>
                                        </p:tav>
                                      </p:tavLst>
                                    </p:anim>
                                    <p:anim calcmode="lin" valueType="num">
                                      <p:cBhvr>
                                        <p:cTn id="13" dur="1000" fill="hold"/>
                                        <p:tgtEl>
                                          <p:spTgt spid="21"/>
                                        </p:tgtEl>
                                        <p:attrNameLst>
                                          <p:attrName>ppt_y</p:attrName>
                                        </p:attrNameLst>
                                      </p:cBhvr>
                                      <p:tavLst>
                                        <p:tav tm="0">
                                          <p:val>
                                            <p:strVal val="#ppt_y+.1"/>
                                          </p:val>
                                        </p:tav>
                                        <p:tav tm="100000">
                                          <p:val>
                                            <p:strVal val="#ppt_y"/>
                                          </p:val>
                                        </p:tav>
                                      </p:tavLst>
                                    </p:anim>
                                  </p:childTnLst>
                                </p:cTn>
                              </p:par>
                            </p:childTnLst>
                          </p:cTn>
                        </p:par>
                        <p:par>
                          <p:cTn id="14" fill="hold">
                            <p:stCondLst>
                              <p:cond delay="2500"/>
                            </p:stCondLst>
                            <p:childTnLst>
                              <p:par>
                                <p:cTn id="15" presetID="21" presetClass="entr" presetSubtype="1" fill="hold" grpId="0" nodeType="after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wheel(1)">
                                      <p:cBhvr>
                                        <p:cTn id="17" dur="1500"/>
                                        <p:tgtEl>
                                          <p:spTgt spid="41"/>
                                        </p:tgtEl>
                                      </p:cBhvr>
                                    </p:animEffect>
                                  </p:childTnLst>
                                </p:cTn>
                              </p:par>
                            </p:childTnLst>
                          </p:cTn>
                        </p:par>
                        <p:par>
                          <p:cTn id="18" fill="hold">
                            <p:stCondLst>
                              <p:cond delay="4000"/>
                            </p:stCondLst>
                            <p:childTnLst>
                              <p:par>
                                <p:cTn id="19" presetID="42" presetClass="entr" presetSubtype="0" fill="hold" grpId="0" nodeType="after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1000"/>
                                        <p:tgtEl>
                                          <p:spTgt spid="42"/>
                                        </p:tgtEl>
                                      </p:cBhvr>
                                    </p:animEffect>
                                    <p:anim calcmode="lin" valueType="num">
                                      <p:cBhvr>
                                        <p:cTn id="22" dur="1000" fill="hold"/>
                                        <p:tgtEl>
                                          <p:spTgt spid="42"/>
                                        </p:tgtEl>
                                        <p:attrNameLst>
                                          <p:attrName>ppt_x</p:attrName>
                                        </p:attrNameLst>
                                      </p:cBhvr>
                                      <p:tavLst>
                                        <p:tav tm="0">
                                          <p:val>
                                            <p:strVal val="#ppt_x"/>
                                          </p:val>
                                        </p:tav>
                                        <p:tav tm="100000">
                                          <p:val>
                                            <p:strVal val="#ppt_x"/>
                                          </p:val>
                                        </p:tav>
                                      </p:tavLst>
                                    </p:anim>
                                    <p:anim calcmode="lin" valueType="num">
                                      <p:cBhvr>
                                        <p:cTn id="23" dur="1000" fill="hold"/>
                                        <p:tgtEl>
                                          <p:spTgt spid="42"/>
                                        </p:tgtEl>
                                        <p:attrNameLst>
                                          <p:attrName>ppt_y</p:attrName>
                                        </p:attrNameLst>
                                      </p:cBhvr>
                                      <p:tavLst>
                                        <p:tav tm="0">
                                          <p:val>
                                            <p:strVal val="#ppt_y+.1"/>
                                          </p:val>
                                        </p:tav>
                                        <p:tav tm="100000">
                                          <p:val>
                                            <p:strVal val="#ppt_y"/>
                                          </p:val>
                                        </p:tav>
                                      </p:tavLst>
                                    </p:anim>
                                  </p:childTnLst>
                                </p:cTn>
                              </p:par>
                            </p:childTnLst>
                          </p:cTn>
                        </p:par>
                        <p:par>
                          <p:cTn id="24" fill="hold">
                            <p:stCondLst>
                              <p:cond delay="5000"/>
                            </p:stCondLst>
                            <p:childTnLst>
                              <p:par>
                                <p:cTn id="25" presetID="21" presetClass="entr" presetSubtype="1" fill="hold" grpId="0" nodeType="after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heel(1)">
                                      <p:cBhvr>
                                        <p:cTn id="27" dur="1500"/>
                                        <p:tgtEl>
                                          <p:spTgt spid="43"/>
                                        </p:tgtEl>
                                      </p:cBhvr>
                                    </p:animEffect>
                                  </p:childTnLst>
                                </p:cTn>
                              </p:par>
                            </p:childTnLst>
                          </p:cTn>
                        </p:par>
                        <p:par>
                          <p:cTn id="28" fill="hold">
                            <p:stCondLst>
                              <p:cond delay="6500"/>
                            </p:stCondLst>
                            <p:childTnLst>
                              <p:par>
                                <p:cTn id="29" presetID="42" presetClass="entr" presetSubtype="0" fill="hold" grpId="0" nodeType="after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1000"/>
                                        <p:tgtEl>
                                          <p:spTgt spid="44"/>
                                        </p:tgtEl>
                                      </p:cBhvr>
                                    </p:animEffect>
                                    <p:anim calcmode="lin" valueType="num">
                                      <p:cBhvr>
                                        <p:cTn id="32" dur="1000" fill="hold"/>
                                        <p:tgtEl>
                                          <p:spTgt spid="44"/>
                                        </p:tgtEl>
                                        <p:attrNameLst>
                                          <p:attrName>ppt_x</p:attrName>
                                        </p:attrNameLst>
                                      </p:cBhvr>
                                      <p:tavLst>
                                        <p:tav tm="0">
                                          <p:val>
                                            <p:strVal val="#ppt_x"/>
                                          </p:val>
                                        </p:tav>
                                        <p:tav tm="100000">
                                          <p:val>
                                            <p:strVal val="#ppt_x"/>
                                          </p:val>
                                        </p:tav>
                                      </p:tavLst>
                                    </p:anim>
                                    <p:anim calcmode="lin" valueType="num">
                                      <p:cBhvr>
                                        <p:cTn id="33" dur="1000" fill="hold"/>
                                        <p:tgtEl>
                                          <p:spTgt spid="44"/>
                                        </p:tgtEl>
                                        <p:attrNameLst>
                                          <p:attrName>ppt_y</p:attrName>
                                        </p:attrNameLst>
                                      </p:cBhvr>
                                      <p:tavLst>
                                        <p:tav tm="0">
                                          <p:val>
                                            <p:strVal val="#ppt_y+.1"/>
                                          </p:val>
                                        </p:tav>
                                        <p:tav tm="100000">
                                          <p:val>
                                            <p:strVal val="#ppt_y"/>
                                          </p:val>
                                        </p:tav>
                                      </p:tavLst>
                                    </p:anim>
                                  </p:childTnLst>
                                </p:cTn>
                              </p:par>
                            </p:childTnLst>
                          </p:cTn>
                        </p:par>
                        <p:par>
                          <p:cTn id="34" fill="hold">
                            <p:stCondLst>
                              <p:cond delay="7500"/>
                            </p:stCondLst>
                            <p:childTnLst>
                              <p:par>
                                <p:cTn id="35" presetID="2" presetClass="entr" presetSubtype="4" fill="hold" nodeType="afterEffect">
                                  <p:stCondLst>
                                    <p:cond delay="0"/>
                                  </p:stCondLst>
                                  <p:childTnLst>
                                    <p:set>
                                      <p:cBhvr>
                                        <p:cTn id="36" dur="1" fill="hold">
                                          <p:stCondLst>
                                            <p:cond delay="0"/>
                                          </p:stCondLst>
                                        </p:cTn>
                                        <p:tgtEl>
                                          <p:spTgt spid="52"/>
                                        </p:tgtEl>
                                        <p:attrNameLst>
                                          <p:attrName>style.visibility</p:attrName>
                                        </p:attrNameLst>
                                      </p:cBhvr>
                                      <p:to>
                                        <p:strVal val="visible"/>
                                      </p:to>
                                    </p:set>
                                    <p:anim calcmode="lin" valueType="num">
                                      <p:cBhvr additive="base">
                                        <p:cTn id="37" dur="750" fill="hold"/>
                                        <p:tgtEl>
                                          <p:spTgt spid="52"/>
                                        </p:tgtEl>
                                        <p:attrNameLst>
                                          <p:attrName>ppt_x</p:attrName>
                                        </p:attrNameLst>
                                      </p:cBhvr>
                                      <p:tavLst>
                                        <p:tav tm="0">
                                          <p:val>
                                            <p:strVal val="#ppt_x"/>
                                          </p:val>
                                        </p:tav>
                                        <p:tav tm="100000">
                                          <p:val>
                                            <p:strVal val="#ppt_x"/>
                                          </p:val>
                                        </p:tav>
                                      </p:tavLst>
                                    </p:anim>
                                    <p:anim calcmode="lin" valueType="num">
                                      <p:cBhvr additive="base">
                                        <p:cTn id="38" dur="750" fill="hold"/>
                                        <p:tgtEl>
                                          <p:spTgt spid="52"/>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51"/>
                                        </p:tgtEl>
                                        <p:attrNameLst>
                                          <p:attrName>style.visibility</p:attrName>
                                        </p:attrNameLst>
                                      </p:cBhvr>
                                      <p:to>
                                        <p:strVal val="visible"/>
                                      </p:to>
                                    </p:set>
                                    <p:anim calcmode="lin" valueType="num">
                                      <p:cBhvr additive="base">
                                        <p:cTn id="41" dur="750" fill="hold"/>
                                        <p:tgtEl>
                                          <p:spTgt spid="51"/>
                                        </p:tgtEl>
                                        <p:attrNameLst>
                                          <p:attrName>ppt_x</p:attrName>
                                        </p:attrNameLst>
                                      </p:cBhvr>
                                      <p:tavLst>
                                        <p:tav tm="0">
                                          <p:val>
                                            <p:strVal val="#ppt_x"/>
                                          </p:val>
                                        </p:tav>
                                        <p:tav tm="100000">
                                          <p:val>
                                            <p:strVal val="#ppt_x"/>
                                          </p:val>
                                        </p:tav>
                                      </p:tavLst>
                                    </p:anim>
                                    <p:anim calcmode="lin" valueType="num">
                                      <p:cBhvr additive="base">
                                        <p:cTn id="42" dur="750" fill="hold"/>
                                        <p:tgtEl>
                                          <p:spTgt spid="51"/>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50"/>
                                        </p:tgtEl>
                                        <p:attrNameLst>
                                          <p:attrName>style.visibility</p:attrName>
                                        </p:attrNameLst>
                                      </p:cBhvr>
                                      <p:to>
                                        <p:strVal val="visible"/>
                                      </p:to>
                                    </p:set>
                                    <p:anim calcmode="lin" valueType="num">
                                      <p:cBhvr additive="base">
                                        <p:cTn id="45" dur="750" fill="hold"/>
                                        <p:tgtEl>
                                          <p:spTgt spid="50"/>
                                        </p:tgtEl>
                                        <p:attrNameLst>
                                          <p:attrName>ppt_x</p:attrName>
                                        </p:attrNameLst>
                                      </p:cBhvr>
                                      <p:tavLst>
                                        <p:tav tm="0">
                                          <p:val>
                                            <p:strVal val="#ppt_x"/>
                                          </p:val>
                                        </p:tav>
                                        <p:tav tm="100000">
                                          <p:val>
                                            <p:strVal val="#ppt_x"/>
                                          </p:val>
                                        </p:tav>
                                      </p:tavLst>
                                    </p:anim>
                                    <p:anim calcmode="lin" valueType="num">
                                      <p:cBhvr additive="base">
                                        <p:cTn id="46" dur="75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AsOne/>
      </p:bldGraphic>
      <p:bldP spid="21" grpId="0"/>
      <p:bldGraphic spid="41" grpId="0">
        <p:bldAsOne/>
      </p:bldGraphic>
      <p:bldP spid="42" grpId="0"/>
      <p:bldGraphic spid="43" grpId="0">
        <p:bldAsOne/>
      </p:bldGraphic>
      <p:bldP spid="44"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微软雅黑">
      <a:majorFont>
        <a:latin typeface="微软雅黑"/>
        <a:ea typeface="微软雅黑"/>
        <a:cs typeface="FontAwesome"/>
      </a:majorFont>
      <a:minorFont>
        <a:latin typeface="微软雅黑"/>
        <a:ea typeface="微软雅黑"/>
        <a:cs typeface="FontAwesom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微软雅黑 Light"/>
        <a:ea typeface="微软雅黑 Light"/>
        <a:cs typeface=""/>
      </a:majorFont>
      <a:minorFont>
        <a:latin typeface="微软雅黑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defRPr smtClean="0">
            <a:solidFill>
              <a:schemeClr val="bg1"/>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3993</Words>
  <Application>Microsoft Office PowerPoint</Application>
  <PresentationFormat>Widescreen</PresentationFormat>
  <Paragraphs>175</Paragraphs>
  <Slides>25</Slides>
  <Notes>24</Notes>
  <HiddenSlides>0</HiddenSlides>
  <MMClips>1</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25</vt:i4>
      </vt:variant>
    </vt:vector>
  </HeadingPairs>
  <TitlesOfParts>
    <vt:vector size="39" baseType="lpstr">
      <vt:lpstr>MS PGothic</vt:lpstr>
      <vt:lpstr>Lato Regular</vt:lpstr>
      <vt:lpstr>微软雅黑</vt:lpstr>
      <vt:lpstr>FontAwesome</vt:lpstr>
      <vt:lpstr>Arial</vt:lpstr>
      <vt:lpstr>等线</vt:lpstr>
      <vt:lpstr>Times New Roman</vt:lpstr>
      <vt:lpstr>Calibri</vt:lpstr>
      <vt:lpstr>逼格青春粗黑体简2.0</vt:lpstr>
      <vt:lpstr>宋体</vt:lpstr>
      <vt:lpstr>方正品尚黑简体</vt:lpstr>
      <vt:lpstr>微软雅黑 Light</vt:lpstr>
      <vt:lpstr>Office 主题</vt:lpstr>
      <vt:lpstr>1_Office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wenhan jiang</cp:lastModifiedBy>
  <cp:revision>1</cp:revision>
  <dcterms:created xsi:type="dcterms:W3CDTF">2018-04-04T13:41:47Z</dcterms:created>
  <dcterms:modified xsi:type="dcterms:W3CDTF">2019-04-26T03:07:09Z</dcterms:modified>
</cp:coreProperties>
</file>